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1" r:id="rId5"/>
    <p:sldId id="272" r:id="rId6"/>
    <p:sldId id="273" r:id="rId7"/>
    <p:sldId id="274" r:id="rId8"/>
    <p:sldId id="275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5" autoAdjust="0"/>
    <p:restoredTop sz="94660"/>
  </p:normalViewPr>
  <p:slideViewPr>
    <p:cSldViewPr>
      <p:cViewPr varScale="1">
        <p:scale>
          <a:sx n="60" d="100"/>
          <a:sy n="60" d="100"/>
        </p:scale>
        <p:origin x="3066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285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4246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8596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5676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755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3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4230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160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58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50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7278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84855623-CCD4-4E7C-88B3-16E39628E19F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3698875"/>
            <a:ext cx="1709738" cy="2566988"/>
            <a:chOff x="2712" y="2330"/>
            <a:chExt cx="1077" cy="1617"/>
          </a:xfrm>
        </p:grpSpPr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321333FA-97AA-4578-A363-88A383B02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9" name="Freeform 319">
              <a:extLst>
                <a:ext uri="{FF2B5EF4-FFF2-40B4-BE49-F238E27FC236}">
                  <a16:creationId xmlns:a16="http://schemas.microsoft.com/office/drawing/2014/main" id="{EDA1772E-CC45-4074-A00B-C6278D0C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0" name="Freeform 320">
              <a:extLst>
                <a:ext uri="{FF2B5EF4-FFF2-40B4-BE49-F238E27FC236}">
                  <a16:creationId xmlns:a16="http://schemas.microsoft.com/office/drawing/2014/main" id="{DB37F190-5AF4-4D15-AA20-03985798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1" name="Freeform 321">
              <a:extLst>
                <a:ext uri="{FF2B5EF4-FFF2-40B4-BE49-F238E27FC236}">
                  <a16:creationId xmlns:a16="http://schemas.microsoft.com/office/drawing/2014/main" id="{54FBACDC-D7E8-4C0C-9E7B-809E3B3FC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2" name="Freeform 322">
              <a:extLst>
                <a:ext uri="{FF2B5EF4-FFF2-40B4-BE49-F238E27FC236}">
                  <a16:creationId xmlns:a16="http://schemas.microsoft.com/office/drawing/2014/main" id="{A05800A1-39C2-4BA6-BF32-8FA609005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87" name="Group 327">
            <a:extLst>
              <a:ext uri="{FF2B5EF4-FFF2-40B4-BE49-F238E27FC236}">
                <a16:creationId xmlns:a16="http://schemas.microsoft.com/office/drawing/2014/main" id="{F5F3F217-3173-4AD5-B462-3E2305010D5C}"/>
              </a:ext>
            </a:extLst>
          </p:cNvPr>
          <p:cNvGrpSpPr>
            <a:grpSpLocks/>
          </p:cNvGrpSpPr>
          <p:nvPr/>
        </p:nvGrpSpPr>
        <p:grpSpPr bwMode="auto">
          <a:xfrm>
            <a:off x="165100" y="1944688"/>
            <a:ext cx="9226550" cy="8866187"/>
            <a:chOff x="104" y="1225"/>
            <a:chExt cx="5812" cy="5585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72E8EB85-1BC2-45BF-83CE-4936CC3CE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203"/>
              <a:ext cx="143" cy="170"/>
            </a:xfrm>
            <a:custGeom>
              <a:avLst/>
              <a:gdLst>
                <a:gd name="T0" fmla="*/ 142 w 142"/>
                <a:gd name="T1" fmla="*/ 28 h 170"/>
                <a:gd name="T2" fmla="*/ 142 w 142"/>
                <a:gd name="T3" fmla="*/ 113 h 170"/>
                <a:gd name="T4" fmla="*/ 85 w 142"/>
                <a:gd name="T5" fmla="*/ 170 h 170"/>
                <a:gd name="T6" fmla="*/ 28 w 142"/>
                <a:gd name="T7" fmla="*/ 142 h 170"/>
                <a:gd name="T8" fmla="*/ 57 w 142"/>
                <a:gd name="T9" fmla="*/ 85 h 170"/>
                <a:gd name="T10" fmla="*/ 0 w 142"/>
                <a:gd name="T11" fmla="*/ 85 h 170"/>
                <a:gd name="T12" fmla="*/ 0 w 142"/>
                <a:gd name="T13" fmla="*/ 28 h 170"/>
                <a:gd name="T14" fmla="*/ 85 w 142"/>
                <a:gd name="T15" fmla="*/ 0 h 170"/>
                <a:gd name="T16" fmla="*/ 142 w 142"/>
                <a:gd name="T17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113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1083028C-F1BB-4124-BA22-136BA778E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344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85 h 227"/>
                <a:gd name="T4" fmla="*/ 0 w 114"/>
                <a:gd name="T5" fmla="*/ 227 h 227"/>
                <a:gd name="T6" fmla="*/ 0 w 114"/>
                <a:gd name="T7" fmla="*/ 57 h 227"/>
                <a:gd name="T8" fmla="*/ 29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85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058095BA-8665-456B-A7CF-85B9E73C4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4145"/>
              <a:ext cx="454" cy="454"/>
            </a:xfrm>
            <a:custGeom>
              <a:avLst/>
              <a:gdLst>
                <a:gd name="T0" fmla="*/ 57 w 454"/>
                <a:gd name="T1" fmla="*/ 0 h 454"/>
                <a:gd name="T2" fmla="*/ 340 w 454"/>
                <a:gd name="T3" fmla="*/ 199 h 454"/>
                <a:gd name="T4" fmla="*/ 397 w 454"/>
                <a:gd name="T5" fmla="*/ 199 h 454"/>
                <a:gd name="T6" fmla="*/ 425 w 454"/>
                <a:gd name="T7" fmla="*/ 227 h 454"/>
                <a:gd name="T8" fmla="*/ 397 w 454"/>
                <a:gd name="T9" fmla="*/ 227 h 454"/>
                <a:gd name="T10" fmla="*/ 454 w 454"/>
                <a:gd name="T11" fmla="*/ 312 h 454"/>
                <a:gd name="T12" fmla="*/ 397 w 454"/>
                <a:gd name="T13" fmla="*/ 369 h 454"/>
                <a:gd name="T14" fmla="*/ 340 w 454"/>
                <a:gd name="T15" fmla="*/ 341 h 454"/>
                <a:gd name="T16" fmla="*/ 340 w 454"/>
                <a:gd name="T17" fmla="*/ 426 h 454"/>
                <a:gd name="T18" fmla="*/ 312 w 454"/>
                <a:gd name="T19" fmla="*/ 454 h 454"/>
                <a:gd name="T20" fmla="*/ 227 w 454"/>
                <a:gd name="T21" fmla="*/ 397 h 454"/>
                <a:gd name="T22" fmla="*/ 227 w 454"/>
                <a:gd name="T23" fmla="*/ 341 h 454"/>
                <a:gd name="T24" fmla="*/ 199 w 454"/>
                <a:gd name="T25" fmla="*/ 341 h 454"/>
                <a:gd name="T26" fmla="*/ 227 w 454"/>
                <a:gd name="T27" fmla="*/ 284 h 454"/>
                <a:gd name="T28" fmla="*/ 114 w 454"/>
                <a:gd name="T29" fmla="*/ 114 h 454"/>
                <a:gd name="T30" fmla="*/ 0 w 454"/>
                <a:gd name="T31" fmla="*/ 0 h 454"/>
                <a:gd name="T32" fmla="*/ 57 w 454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454">
                  <a:moveTo>
                    <a:pt x="57" y="0"/>
                  </a:moveTo>
                  <a:lnTo>
                    <a:pt x="340" y="199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454" y="312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40" y="426"/>
                  </a:lnTo>
                  <a:lnTo>
                    <a:pt x="312" y="454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99" y="341"/>
                  </a:lnTo>
                  <a:lnTo>
                    <a:pt x="227" y="284"/>
                  </a:lnTo>
                  <a:lnTo>
                    <a:pt x="114" y="114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628CB842-C54C-4311-BB12-F9596D671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4259"/>
              <a:ext cx="2155" cy="1304"/>
            </a:xfrm>
            <a:custGeom>
              <a:avLst/>
              <a:gdLst>
                <a:gd name="T0" fmla="*/ 511 w 2155"/>
                <a:gd name="T1" fmla="*/ 0 h 1304"/>
                <a:gd name="T2" fmla="*/ 397 w 2155"/>
                <a:gd name="T3" fmla="*/ 28 h 1304"/>
                <a:gd name="T4" fmla="*/ 170 w 2155"/>
                <a:gd name="T5" fmla="*/ 283 h 1304"/>
                <a:gd name="T6" fmla="*/ 57 w 2155"/>
                <a:gd name="T7" fmla="*/ 368 h 1304"/>
                <a:gd name="T8" fmla="*/ 227 w 2155"/>
                <a:gd name="T9" fmla="*/ 510 h 1304"/>
                <a:gd name="T10" fmla="*/ 85 w 2155"/>
                <a:gd name="T11" fmla="*/ 510 h 1304"/>
                <a:gd name="T12" fmla="*/ 227 w 2155"/>
                <a:gd name="T13" fmla="*/ 623 h 1304"/>
                <a:gd name="T14" fmla="*/ 199 w 2155"/>
                <a:gd name="T15" fmla="*/ 680 h 1304"/>
                <a:gd name="T16" fmla="*/ 227 w 2155"/>
                <a:gd name="T17" fmla="*/ 822 h 1304"/>
                <a:gd name="T18" fmla="*/ 0 w 2155"/>
                <a:gd name="T19" fmla="*/ 1105 h 1304"/>
                <a:gd name="T20" fmla="*/ 114 w 2155"/>
                <a:gd name="T21" fmla="*/ 1105 h 1304"/>
                <a:gd name="T22" fmla="*/ 312 w 2155"/>
                <a:gd name="T23" fmla="*/ 1134 h 1304"/>
                <a:gd name="T24" fmla="*/ 454 w 2155"/>
                <a:gd name="T25" fmla="*/ 1162 h 1304"/>
                <a:gd name="T26" fmla="*/ 567 w 2155"/>
                <a:gd name="T27" fmla="*/ 1105 h 1304"/>
                <a:gd name="T28" fmla="*/ 709 w 2155"/>
                <a:gd name="T29" fmla="*/ 1304 h 1304"/>
                <a:gd name="T30" fmla="*/ 794 w 2155"/>
                <a:gd name="T31" fmla="*/ 1134 h 1304"/>
                <a:gd name="T32" fmla="*/ 936 w 2155"/>
                <a:gd name="T33" fmla="*/ 1049 h 1304"/>
                <a:gd name="T34" fmla="*/ 879 w 2155"/>
                <a:gd name="T35" fmla="*/ 964 h 1304"/>
                <a:gd name="T36" fmla="*/ 879 w 2155"/>
                <a:gd name="T37" fmla="*/ 850 h 1304"/>
                <a:gd name="T38" fmla="*/ 908 w 2155"/>
                <a:gd name="T39" fmla="*/ 737 h 1304"/>
                <a:gd name="T40" fmla="*/ 993 w 2155"/>
                <a:gd name="T41" fmla="*/ 680 h 1304"/>
                <a:gd name="T42" fmla="*/ 1163 w 2155"/>
                <a:gd name="T43" fmla="*/ 538 h 1304"/>
                <a:gd name="T44" fmla="*/ 1361 w 2155"/>
                <a:gd name="T45" fmla="*/ 482 h 1304"/>
                <a:gd name="T46" fmla="*/ 1446 w 2155"/>
                <a:gd name="T47" fmla="*/ 538 h 1304"/>
                <a:gd name="T48" fmla="*/ 1531 w 2155"/>
                <a:gd name="T49" fmla="*/ 623 h 1304"/>
                <a:gd name="T50" fmla="*/ 1616 w 2155"/>
                <a:gd name="T51" fmla="*/ 652 h 1304"/>
                <a:gd name="T52" fmla="*/ 1645 w 2155"/>
                <a:gd name="T53" fmla="*/ 794 h 1304"/>
                <a:gd name="T54" fmla="*/ 1843 w 2155"/>
                <a:gd name="T55" fmla="*/ 794 h 1304"/>
                <a:gd name="T56" fmla="*/ 1900 w 2155"/>
                <a:gd name="T57" fmla="*/ 737 h 1304"/>
                <a:gd name="T58" fmla="*/ 2098 w 2155"/>
                <a:gd name="T59" fmla="*/ 680 h 1304"/>
                <a:gd name="T60" fmla="*/ 2042 w 2155"/>
                <a:gd name="T61" fmla="*/ 538 h 1304"/>
                <a:gd name="T62" fmla="*/ 2155 w 2155"/>
                <a:gd name="T63" fmla="*/ 397 h 1304"/>
                <a:gd name="T64" fmla="*/ 2155 w 2155"/>
                <a:gd name="T65" fmla="*/ 255 h 1304"/>
                <a:gd name="T66" fmla="*/ 1956 w 2155"/>
                <a:gd name="T67" fmla="*/ 113 h 1304"/>
                <a:gd name="T68" fmla="*/ 1758 w 2155"/>
                <a:gd name="T69" fmla="*/ 85 h 1304"/>
                <a:gd name="T70" fmla="*/ 1673 w 2155"/>
                <a:gd name="T71" fmla="*/ 56 h 1304"/>
                <a:gd name="T72" fmla="*/ 1645 w 2155"/>
                <a:gd name="T73" fmla="*/ 113 h 1304"/>
                <a:gd name="T74" fmla="*/ 1446 w 2155"/>
                <a:gd name="T75" fmla="*/ 113 h 1304"/>
                <a:gd name="T76" fmla="*/ 1191 w 2155"/>
                <a:gd name="T77" fmla="*/ 142 h 1304"/>
                <a:gd name="T78" fmla="*/ 1106 w 2155"/>
                <a:gd name="T79" fmla="*/ 0 h 1304"/>
                <a:gd name="T80" fmla="*/ 1021 w 2155"/>
                <a:gd name="T81" fmla="*/ 113 h 1304"/>
                <a:gd name="T82" fmla="*/ 851 w 2155"/>
                <a:gd name="T83" fmla="*/ 198 h 1304"/>
                <a:gd name="T84" fmla="*/ 737 w 2155"/>
                <a:gd name="T85" fmla="*/ 227 h 1304"/>
                <a:gd name="T86" fmla="*/ 709 w 2155"/>
                <a:gd name="T87" fmla="*/ 340 h 1304"/>
                <a:gd name="T88" fmla="*/ 624 w 2155"/>
                <a:gd name="T89" fmla="*/ 227 h 1304"/>
                <a:gd name="T90" fmla="*/ 624 w 2155"/>
                <a:gd name="T91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55" h="1304">
                  <a:moveTo>
                    <a:pt x="624" y="170"/>
                  </a:moveTo>
                  <a:lnTo>
                    <a:pt x="511" y="0"/>
                  </a:lnTo>
                  <a:lnTo>
                    <a:pt x="426" y="0"/>
                  </a:lnTo>
                  <a:lnTo>
                    <a:pt x="397" y="28"/>
                  </a:lnTo>
                  <a:lnTo>
                    <a:pt x="341" y="0"/>
                  </a:lnTo>
                  <a:lnTo>
                    <a:pt x="170" y="283"/>
                  </a:lnTo>
                  <a:lnTo>
                    <a:pt x="85" y="283"/>
                  </a:lnTo>
                  <a:lnTo>
                    <a:pt x="57" y="368"/>
                  </a:lnTo>
                  <a:lnTo>
                    <a:pt x="256" y="482"/>
                  </a:lnTo>
                  <a:lnTo>
                    <a:pt x="227" y="510"/>
                  </a:lnTo>
                  <a:lnTo>
                    <a:pt x="114" y="482"/>
                  </a:lnTo>
                  <a:lnTo>
                    <a:pt x="85" y="510"/>
                  </a:lnTo>
                  <a:lnTo>
                    <a:pt x="114" y="623"/>
                  </a:lnTo>
                  <a:lnTo>
                    <a:pt x="227" y="623"/>
                  </a:lnTo>
                  <a:lnTo>
                    <a:pt x="170" y="680"/>
                  </a:lnTo>
                  <a:lnTo>
                    <a:pt x="199" y="680"/>
                  </a:lnTo>
                  <a:lnTo>
                    <a:pt x="199" y="765"/>
                  </a:lnTo>
                  <a:lnTo>
                    <a:pt x="227" y="822"/>
                  </a:lnTo>
                  <a:lnTo>
                    <a:pt x="57" y="964"/>
                  </a:lnTo>
                  <a:lnTo>
                    <a:pt x="0" y="1105"/>
                  </a:lnTo>
                  <a:lnTo>
                    <a:pt x="57" y="1190"/>
                  </a:lnTo>
                  <a:lnTo>
                    <a:pt x="114" y="1105"/>
                  </a:lnTo>
                  <a:lnTo>
                    <a:pt x="227" y="1134"/>
                  </a:lnTo>
                  <a:lnTo>
                    <a:pt x="312" y="1134"/>
                  </a:lnTo>
                  <a:lnTo>
                    <a:pt x="397" y="1134"/>
                  </a:lnTo>
                  <a:lnTo>
                    <a:pt x="454" y="1162"/>
                  </a:lnTo>
                  <a:lnTo>
                    <a:pt x="482" y="1162"/>
                  </a:lnTo>
                  <a:lnTo>
                    <a:pt x="567" y="1105"/>
                  </a:lnTo>
                  <a:lnTo>
                    <a:pt x="624" y="1276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936" y="1049"/>
                  </a:lnTo>
                  <a:lnTo>
                    <a:pt x="936" y="992"/>
                  </a:lnTo>
                  <a:lnTo>
                    <a:pt x="879" y="964"/>
                  </a:lnTo>
                  <a:lnTo>
                    <a:pt x="851" y="907"/>
                  </a:lnTo>
                  <a:lnTo>
                    <a:pt x="879" y="850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3"/>
                  </a:lnTo>
                  <a:lnTo>
                    <a:pt x="993" y="680"/>
                  </a:lnTo>
                  <a:lnTo>
                    <a:pt x="993" y="623"/>
                  </a:lnTo>
                  <a:lnTo>
                    <a:pt x="1163" y="538"/>
                  </a:lnTo>
                  <a:lnTo>
                    <a:pt x="1248" y="538"/>
                  </a:lnTo>
                  <a:lnTo>
                    <a:pt x="1361" y="482"/>
                  </a:lnTo>
                  <a:lnTo>
                    <a:pt x="1418" y="567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31" y="623"/>
                  </a:lnTo>
                  <a:lnTo>
                    <a:pt x="1588" y="623"/>
                  </a:lnTo>
                  <a:lnTo>
                    <a:pt x="1616" y="652"/>
                  </a:lnTo>
                  <a:lnTo>
                    <a:pt x="1588" y="737"/>
                  </a:lnTo>
                  <a:lnTo>
                    <a:pt x="1645" y="794"/>
                  </a:lnTo>
                  <a:lnTo>
                    <a:pt x="1786" y="822"/>
                  </a:lnTo>
                  <a:lnTo>
                    <a:pt x="1843" y="794"/>
                  </a:lnTo>
                  <a:lnTo>
                    <a:pt x="1843" y="737"/>
                  </a:lnTo>
                  <a:lnTo>
                    <a:pt x="1900" y="737"/>
                  </a:lnTo>
                  <a:lnTo>
                    <a:pt x="1985" y="765"/>
                  </a:lnTo>
                  <a:lnTo>
                    <a:pt x="2098" y="680"/>
                  </a:lnTo>
                  <a:lnTo>
                    <a:pt x="2098" y="623"/>
                  </a:lnTo>
                  <a:lnTo>
                    <a:pt x="2042" y="538"/>
                  </a:lnTo>
                  <a:lnTo>
                    <a:pt x="2098" y="425"/>
                  </a:lnTo>
                  <a:lnTo>
                    <a:pt x="2155" y="397"/>
                  </a:lnTo>
                  <a:lnTo>
                    <a:pt x="2127" y="283"/>
                  </a:lnTo>
                  <a:lnTo>
                    <a:pt x="2155" y="255"/>
                  </a:lnTo>
                  <a:lnTo>
                    <a:pt x="2070" y="170"/>
                  </a:lnTo>
                  <a:lnTo>
                    <a:pt x="1956" y="113"/>
                  </a:lnTo>
                  <a:lnTo>
                    <a:pt x="1815" y="113"/>
                  </a:lnTo>
                  <a:lnTo>
                    <a:pt x="1758" y="85"/>
                  </a:lnTo>
                  <a:lnTo>
                    <a:pt x="1701" y="142"/>
                  </a:lnTo>
                  <a:lnTo>
                    <a:pt x="1673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588" y="142"/>
                  </a:lnTo>
                  <a:lnTo>
                    <a:pt x="1446" y="113"/>
                  </a:lnTo>
                  <a:lnTo>
                    <a:pt x="1304" y="170"/>
                  </a:lnTo>
                  <a:lnTo>
                    <a:pt x="1191" y="142"/>
                  </a:lnTo>
                  <a:lnTo>
                    <a:pt x="1163" y="28"/>
                  </a:lnTo>
                  <a:lnTo>
                    <a:pt x="1106" y="0"/>
                  </a:lnTo>
                  <a:lnTo>
                    <a:pt x="1049" y="113"/>
                  </a:lnTo>
                  <a:lnTo>
                    <a:pt x="1021" y="113"/>
                  </a:lnTo>
                  <a:lnTo>
                    <a:pt x="936" y="198"/>
                  </a:lnTo>
                  <a:lnTo>
                    <a:pt x="851" y="198"/>
                  </a:lnTo>
                  <a:lnTo>
                    <a:pt x="794" y="255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09" y="340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96" y="227"/>
                  </a:lnTo>
                  <a:lnTo>
                    <a:pt x="62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68210A8B-FDE7-4B29-8E77-2BC2D7E59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251"/>
              <a:ext cx="114" cy="170"/>
            </a:xfrm>
            <a:custGeom>
              <a:avLst/>
              <a:gdLst>
                <a:gd name="T0" fmla="*/ 85 w 114"/>
                <a:gd name="T1" fmla="*/ 28 h 170"/>
                <a:gd name="T2" fmla="*/ 0 w 114"/>
                <a:gd name="T3" fmla="*/ 0 h 170"/>
                <a:gd name="T4" fmla="*/ 0 w 114"/>
                <a:gd name="T5" fmla="*/ 57 h 170"/>
                <a:gd name="T6" fmla="*/ 29 w 114"/>
                <a:gd name="T7" fmla="*/ 170 h 170"/>
                <a:gd name="T8" fmla="*/ 114 w 114"/>
                <a:gd name="T9" fmla="*/ 170 h 170"/>
                <a:gd name="T10" fmla="*/ 85 w 114"/>
                <a:gd name="T11" fmla="*/ 113 h 170"/>
                <a:gd name="T12" fmla="*/ 85 w 114"/>
                <a:gd name="T13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28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114" y="170"/>
                  </a:lnTo>
                  <a:lnTo>
                    <a:pt x="85" y="113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ECDCADBD-CCCE-4466-9FD6-9A0806046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4599"/>
              <a:ext cx="538" cy="765"/>
            </a:xfrm>
            <a:custGeom>
              <a:avLst/>
              <a:gdLst>
                <a:gd name="T0" fmla="*/ 85 w 538"/>
                <a:gd name="T1" fmla="*/ 624 h 765"/>
                <a:gd name="T2" fmla="*/ 113 w 538"/>
                <a:gd name="T3" fmla="*/ 652 h 765"/>
                <a:gd name="T4" fmla="*/ 170 w 538"/>
                <a:gd name="T5" fmla="*/ 539 h 765"/>
                <a:gd name="T6" fmla="*/ 198 w 538"/>
                <a:gd name="T7" fmla="*/ 454 h 765"/>
                <a:gd name="T8" fmla="*/ 56 w 538"/>
                <a:gd name="T9" fmla="*/ 425 h 765"/>
                <a:gd name="T10" fmla="*/ 0 w 538"/>
                <a:gd name="T11" fmla="*/ 340 h 765"/>
                <a:gd name="T12" fmla="*/ 56 w 538"/>
                <a:gd name="T13" fmla="*/ 255 h 765"/>
                <a:gd name="T14" fmla="*/ 113 w 538"/>
                <a:gd name="T15" fmla="*/ 283 h 765"/>
                <a:gd name="T16" fmla="*/ 170 w 538"/>
                <a:gd name="T17" fmla="*/ 255 h 765"/>
                <a:gd name="T18" fmla="*/ 198 w 538"/>
                <a:gd name="T19" fmla="*/ 170 h 765"/>
                <a:gd name="T20" fmla="*/ 226 w 538"/>
                <a:gd name="T21" fmla="*/ 113 h 765"/>
                <a:gd name="T22" fmla="*/ 368 w 538"/>
                <a:gd name="T23" fmla="*/ 28 h 765"/>
                <a:gd name="T24" fmla="*/ 368 w 538"/>
                <a:gd name="T25" fmla="*/ 57 h 765"/>
                <a:gd name="T26" fmla="*/ 453 w 538"/>
                <a:gd name="T27" fmla="*/ 28 h 765"/>
                <a:gd name="T28" fmla="*/ 482 w 538"/>
                <a:gd name="T29" fmla="*/ 28 h 765"/>
                <a:gd name="T30" fmla="*/ 538 w 538"/>
                <a:gd name="T31" fmla="*/ 0 h 765"/>
                <a:gd name="T32" fmla="*/ 368 w 538"/>
                <a:gd name="T33" fmla="*/ 397 h 765"/>
                <a:gd name="T34" fmla="*/ 311 w 538"/>
                <a:gd name="T35" fmla="*/ 454 h 765"/>
                <a:gd name="T36" fmla="*/ 368 w 538"/>
                <a:gd name="T37" fmla="*/ 510 h 765"/>
                <a:gd name="T38" fmla="*/ 198 w 538"/>
                <a:gd name="T39" fmla="*/ 737 h 765"/>
                <a:gd name="T40" fmla="*/ 141 w 538"/>
                <a:gd name="T41" fmla="*/ 737 h 765"/>
                <a:gd name="T42" fmla="*/ 85 w 538"/>
                <a:gd name="T43" fmla="*/ 765 h 765"/>
                <a:gd name="T44" fmla="*/ 56 w 538"/>
                <a:gd name="T45" fmla="*/ 652 h 765"/>
                <a:gd name="T46" fmla="*/ 85 w 538"/>
                <a:gd name="T47" fmla="*/ 624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8" h="765">
                  <a:moveTo>
                    <a:pt x="85" y="624"/>
                  </a:moveTo>
                  <a:lnTo>
                    <a:pt x="113" y="652"/>
                  </a:lnTo>
                  <a:lnTo>
                    <a:pt x="170" y="539"/>
                  </a:lnTo>
                  <a:lnTo>
                    <a:pt x="198" y="454"/>
                  </a:lnTo>
                  <a:lnTo>
                    <a:pt x="56" y="425"/>
                  </a:lnTo>
                  <a:lnTo>
                    <a:pt x="0" y="340"/>
                  </a:lnTo>
                  <a:lnTo>
                    <a:pt x="56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98" y="170"/>
                  </a:lnTo>
                  <a:lnTo>
                    <a:pt x="226" y="113"/>
                  </a:lnTo>
                  <a:lnTo>
                    <a:pt x="368" y="28"/>
                  </a:lnTo>
                  <a:lnTo>
                    <a:pt x="368" y="57"/>
                  </a:lnTo>
                  <a:lnTo>
                    <a:pt x="453" y="28"/>
                  </a:lnTo>
                  <a:lnTo>
                    <a:pt x="482" y="28"/>
                  </a:lnTo>
                  <a:lnTo>
                    <a:pt x="538" y="0"/>
                  </a:lnTo>
                  <a:lnTo>
                    <a:pt x="368" y="397"/>
                  </a:lnTo>
                  <a:lnTo>
                    <a:pt x="311" y="454"/>
                  </a:lnTo>
                  <a:lnTo>
                    <a:pt x="368" y="510"/>
                  </a:lnTo>
                  <a:lnTo>
                    <a:pt x="198" y="737"/>
                  </a:lnTo>
                  <a:lnTo>
                    <a:pt x="141" y="737"/>
                  </a:lnTo>
                  <a:lnTo>
                    <a:pt x="85" y="765"/>
                  </a:lnTo>
                  <a:lnTo>
                    <a:pt x="56" y="652"/>
                  </a:lnTo>
                  <a:lnTo>
                    <a:pt x="85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A8738446-58AD-40DF-B3FB-2FAF77C61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" y="4486"/>
              <a:ext cx="1814" cy="2012"/>
            </a:xfrm>
            <a:custGeom>
              <a:avLst/>
              <a:gdLst>
                <a:gd name="T0" fmla="*/ 1758 w 1814"/>
                <a:gd name="T1" fmla="*/ 368 h 2012"/>
                <a:gd name="T2" fmla="*/ 1644 w 1814"/>
                <a:gd name="T3" fmla="*/ 368 h 2012"/>
                <a:gd name="T4" fmla="*/ 1644 w 1814"/>
                <a:gd name="T5" fmla="*/ 538 h 2012"/>
                <a:gd name="T6" fmla="*/ 1701 w 1814"/>
                <a:gd name="T7" fmla="*/ 765 h 2012"/>
                <a:gd name="T8" fmla="*/ 1644 w 1814"/>
                <a:gd name="T9" fmla="*/ 680 h 2012"/>
                <a:gd name="T10" fmla="*/ 1417 w 1814"/>
                <a:gd name="T11" fmla="*/ 793 h 2012"/>
                <a:gd name="T12" fmla="*/ 1276 w 1814"/>
                <a:gd name="T13" fmla="*/ 737 h 2012"/>
                <a:gd name="T14" fmla="*/ 1162 w 1814"/>
                <a:gd name="T15" fmla="*/ 822 h 2012"/>
                <a:gd name="T16" fmla="*/ 1134 w 1814"/>
                <a:gd name="T17" fmla="*/ 708 h 2012"/>
                <a:gd name="T18" fmla="*/ 1077 w 1814"/>
                <a:gd name="T19" fmla="*/ 680 h 2012"/>
                <a:gd name="T20" fmla="*/ 1021 w 1814"/>
                <a:gd name="T21" fmla="*/ 793 h 2012"/>
                <a:gd name="T22" fmla="*/ 1077 w 1814"/>
                <a:gd name="T23" fmla="*/ 935 h 2012"/>
                <a:gd name="T24" fmla="*/ 1049 w 1814"/>
                <a:gd name="T25" fmla="*/ 1105 h 2012"/>
                <a:gd name="T26" fmla="*/ 850 w 1814"/>
                <a:gd name="T27" fmla="*/ 1190 h 2012"/>
                <a:gd name="T28" fmla="*/ 737 w 1814"/>
                <a:gd name="T29" fmla="*/ 1275 h 2012"/>
                <a:gd name="T30" fmla="*/ 879 w 1814"/>
                <a:gd name="T31" fmla="*/ 1304 h 2012"/>
                <a:gd name="T32" fmla="*/ 737 w 1814"/>
                <a:gd name="T33" fmla="*/ 1332 h 2012"/>
                <a:gd name="T34" fmla="*/ 624 w 1814"/>
                <a:gd name="T35" fmla="*/ 1502 h 2012"/>
                <a:gd name="T36" fmla="*/ 595 w 1814"/>
                <a:gd name="T37" fmla="*/ 1559 h 2012"/>
                <a:gd name="T38" fmla="*/ 539 w 1814"/>
                <a:gd name="T39" fmla="*/ 1644 h 2012"/>
                <a:gd name="T40" fmla="*/ 482 w 1814"/>
                <a:gd name="T41" fmla="*/ 1644 h 2012"/>
                <a:gd name="T42" fmla="*/ 482 w 1814"/>
                <a:gd name="T43" fmla="*/ 1701 h 2012"/>
                <a:gd name="T44" fmla="*/ 283 w 1814"/>
                <a:gd name="T45" fmla="*/ 1701 h 2012"/>
                <a:gd name="T46" fmla="*/ 369 w 1814"/>
                <a:gd name="T47" fmla="*/ 1984 h 2012"/>
                <a:gd name="T48" fmla="*/ 283 w 1814"/>
                <a:gd name="T49" fmla="*/ 1927 h 2012"/>
                <a:gd name="T50" fmla="*/ 198 w 1814"/>
                <a:gd name="T51" fmla="*/ 1956 h 2012"/>
                <a:gd name="T52" fmla="*/ 198 w 1814"/>
                <a:gd name="T53" fmla="*/ 1814 h 2012"/>
                <a:gd name="T54" fmla="*/ 113 w 1814"/>
                <a:gd name="T55" fmla="*/ 1814 h 2012"/>
                <a:gd name="T56" fmla="*/ 170 w 1814"/>
                <a:gd name="T57" fmla="*/ 1701 h 2012"/>
                <a:gd name="T58" fmla="*/ 198 w 1814"/>
                <a:gd name="T59" fmla="*/ 1559 h 2012"/>
                <a:gd name="T60" fmla="*/ 85 w 1814"/>
                <a:gd name="T61" fmla="*/ 1559 h 2012"/>
                <a:gd name="T62" fmla="*/ 0 w 1814"/>
                <a:gd name="T63" fmla="*/ 1559 h 2012"/>
                <a:gd name="T64" fmla="*/ 198 w 1814"/>
                <a:gd name="T65" fmla="*/ 1332 h 2012"/>
                <a:gd name="T66" fmla="*/ 340 w 1814"/>
                <a:gd name="T67" fmla="*/ 1304 h 2012"/>
                <a:gd name="T68" fmla="*/ 482 w 1814"/>
                <a:gd name="T69" fmla="*/ 1275 h 2012"/>
                <a:gd name="T70" fmla="*/ 312 w 1814"/>
                <a:gd name="T71" fmla="*/ 1247 h 2012"/>
                <a:gd name="T72" fmla="*/ 142 w 1814"/>
                <a:gd name="T73" fmla="*/ 1275 h 2012"/>
                <a:gd name="T74" fmla="*/ 142 w 1814"/>
                <a:gd name="T75" fmla="*/ 1190 h 2012"/>
                <a:gd name="T76" fmla="*/ 28 w 1814"/>
                <a:gd name="T77" fmla="*/ 963 h 2012"/>
                <a:gd name="T78" fmla="*/ 85 w 1814"/>
                <a:gd name="T79" fmla="*/ 822 h 2012"/>
                <a:gd name="T80" fmla="*/ 170 w 1814"/>
                <a:gd name="T81" fmla="*/ 623 h 2012"/>
                <a:gd name="T82" fmla="*/ 312 w 1814"/>
                <a:gd name="T83" fmla="*/ 623 h 2012"/>
                <a:gd name="T84" fmla="*/ 454 w 1814"/>
                <a:gd name="T85" fmla="*/ 567 h 2012"/>
                <a:gd name="T86" fmla="*/ 567 w 1814"/>
                <a:gd name="T87" fmla="*/ 510 h 2012"/>
                <a:gd name="T88" fmla="*/ 567 w 1814"/>
                <a:gd name="T89" fmla="*/ 368 h 2012"/>
                <a:gd name="T90" fmla="*/ 680 w 1814"/>
                <a:gd name="T91" fmla="*/ 170 h 2012"/>
                <a:gd name="T92" fmla="*/ 652 w 1814"/>
                <a:gd name="T93" fmla="*/ 56 h 2012"/>
                <a:gd name="T94" fmla="*/ 964 w 1814"/>
                <a:gd name="T95" fmla="*/ 56 h 2012"/>
                <a:gd name="T96" fmla="*/ 964 w 1814"/>
                <a:gd name="T97" fmla="*/ 311 h 2012"/>
                <a:gd name="T98" fmla="*/ 1021 w 1814"/>
                <a:gd name="T99" fmla="*/ 425 h 2012"/>
                <a:gd name="T100" fmla="*/ 1021 w 1814"/>
                <a:gd name="T101" fmla="*/ 510 h 2012"/>
                <a:gd name="T102" fmla="*/ 1247 w 1814"/>
                <a:gd name="T103" fmla="*/ 368 h 2012"/>
                <a:gd name="T104" fmla="*/ 1474 w 1814"/>
                <a:gd name="T105" fmla="*/ 170 h 2012"/>
                <a:gd name="T106" fmla="*/ 1673 w 1814"/>
                <a:gd name="T107" fmla="*/ 113 h 2012"/>
                <a:gd name="T108" fmla="*/ 1814 w 1814"/>
                <a:gd name="T109" fmla="*/ 198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12">
                  <a:moveTo>
                    <a:pt x="1814" y="226"/>
                  </a:moveTo>
                  <a:lnTo>
                    <a:pt x="1758" y="368"/>
                  </a:lnTo>
                  <a:lnTo>
                    <a:pt x="1701" y="396"/>
                  </a:lnTo>
                  <a:lnTo>
                    <a:pt x="1644" y="368"/>
                  </a:lnTo>
                  <a:lnTo>
                    <a:pt x="1588" y="453"/>
                  </a:lnTo>
                  <a:lnTo>
                    <a:pt x="1644" y="538"/>
                  </a:lnTo>
                  <a:lnTo>
                    <a:pt x="1786" y="567"/>
                  </a:lnTo>
                  <a:lnTo>
                    <a:pt x="1701" y="765"/>
                  </a:lnTo>
                  <a:lnTo>
                    <a:pt x="1673" y="737"/>
                  </a:lnTo>
                  <a:lnTo>
                    <a:pt x="1644" y="680"/>
                  </a:lnTo>
                  <a:lnTo>
                    <a:pt x="1559" y="765"/>
                  </a:lnTo>
                  <a:lnTo>
                    <a:pt x="1417" y="793"/>
                  </a:lnTo>
                  <a:lnTo>
                    <a:pt x="1332" y="737"/>
                  </a:lnTo>
                  <a:lnTo>
                    <a:pt x="1276" y="737"/>
                  </a:lnTo>
                  <a:lnTo>
                    <a:pt x="1247" y="822"/>
                  </a:lnTo>
                  <a:lnTo>
                    <a:pt x="1162" y="822"/>
                  </a:lnTo>
                  <a:lnTo>
                    <a:pt x="1219" y="708"/>
                  </a:lnTo>
                  <a:lnTo>
                    <a:pt x="1134" y="708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37"/>
                  </a:lnTo>
                  <a:lnTo>
                    <a:pt x="1021" y="793"/>
                  </a:lnTo>
                  <a:lnTo>
                    <a:pt x="1077" y="822"/>
                  </a:lnTo>
                  <a:lnTo>
                    <a:pt x="1077" y="935"/>
                  </a:lnTo>
                  <a:lnTo>
                    <a:pt x="1049" y="1020"/>
                  </a:lnTo>
                  <a:lnTo>
                    <a:pt x="1049" y="1105"/>
                  </a:lnTo>
                  <a:lnTo>
                    <a:pt x="907" y="1219"/>
                  </a:lnTo>
                  <a:lnTo>
                    <a:pt x="850" y="1190"/>
                  </a:lnTo>
                  <a:lnTo>
                    <a:pt x="879" y="1077"/>
                  </a:lnTo>
                  <a:lnTo>
                    <a:pt x="737" y="1275"/>
                  </a:lnTo>
                  <a:lnTo>
                    <a:pt x="850" y="1275"/>
                  </a:lnTo>
                  <a:lnTo>
                    <a:pt x="879" y="1304"/>
                  </a:lnTo>
                  <a:lnTo>
                    <a:pt x="822" y="1360"/>
                  </a:lnTo>
                  <a:lnTo>
                    <a:pt x="737" y="1332"/>
                  </a:lnTo>
                  <a:lnTo>
                    <a:pt x="624" y="1445"/>
                  </a:lnTo>
                  <a:lnTo>
                    <a:pt x="624" y="1502"/>
                  </a:lnTo>
                  <a:lnTo>
                    <a:pt x="539" y="1530"/>
                  </a:lnTo>
                  <a:lnTo>
                    <a:pt x="595" y="1559"/>
                  </a:lnTo>
                  <a:lnTo>
                    <a:pt x="595" y="1616"/>
                  </a:lnTo>
                  <a:lnTo>
                    <a:pt x="539" y="1644"/>
                  </a:lnTo>
                  <a:lnTo>
                    <a:pt x="482" y="1559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82" y="1701"/>
                  </a:lnTo>
                  <a:lnTo>
                    <a:pt x="369" y="1786"/>
                  </a:lnTo>
                  <a:lnTo>
                    <a:pt x="283" y="1701"/>
                  </a:lnTo>
                  <a:lnTo>
                    <a:pt x="283" y="1814"/>
                  </a:lnTo>
                  <a:lnTo>
                    <a:pt x="369" y="1984"/>
                  </a:lnTo>
                  <a:lnTo>
                    <a:pt x="340" y="2012"/>
                  </a:lnTo>
                  <a:lnTo>
                    <a:pt x="283" y="1927"/>
                  </a:lnTo>
                  <a:lnTo>
                    <a:pt x="255" y="1984"/>
                  </a:lnTo>
                  <a:lnTo>
                    <a:pt x="198" y="1956"/>
                  </a:lnTo>
                  <a:lnTo>
                    <a:pt x="227" y="1871"/>
                  </a:lnTo>
                  <a:lnTo>
                    <a:pt x="198" y="1814"/>
                  </a:lnTo>
                  <a:lnTo>
                    <a:pt x="142" y="1842"/>
                  </a:lnTo>
                  <a:lnTo>
                    <a:pt x="113" y="1814"/>
                  </a:lnTo>
                  <a:lnTo>
                    <a:pt x="142" y="1672"/>
                  </a:lnTo>
                  <a:lnTo>
                    <a:pt x="170" y="1701"/>
                  </a:lnTo>
                  <a:lnTo>
                    <a:pt x="198" y="1672"/>
                  </a:lnTo>
                  <a:lnTo>
                    <a:pt x="198" y="1559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57" y="1587"/>
                  </a:lnTo>
                  <a:lnTo>
                    <a:pt x="0" y="1559"/>
                  </a:lnTo>
                  <a:lnTo>
                    <a:pt x="85" y="1360"/>
                  </a:lnTo>
                  <a:lnTo>
                    <a:pt x="198" y="1332"/>
                  </a:lnTo>
                  <a:lnTo>
                    <a:pt x="198" y="1275"/>
                  </a:lnTo>
                  <a:lnTo>
                    <a:pt x="340" y="1304"/>
                  </a:lnTo>
                  <a:lnTo>
                    <a:pt x="369" y="1360"/>
                  </a:lnTo>
                  <a:lnTo>
                    <a:pt x="482" y="1275"/>
                  </a:lnTo>
                  <a:lnTo>
                    <a:pt x="340" y="1219"/>
                  </a:lnTo>
                  <a:lnTo>
                    <a:pt x="312" y="1247"/>
                  </a:lnTo>
                  <a:lnTo>
                    <a:pt x="227" y="1219"/>
                  </a:lnTo>
                  <a:lnTo>
                    <a:pt x="142" y="1275"/>
                  </a:lnTo>
                  <a:lnTo>
                    <a:pt x="113" y="1247"/>
                  </a:lnTo>
                  <a:lnTo>
                    <a:pt x="142" y="1190"/>
                  </a:lnTo>
                  <a:lnTo>
                    <a:pt x="85" y="1162"/>
                  </a:lnTo>
                  <a:lnTo>
                    <a:pt x="28" y="963"/>
                  </a:lnTo>
                  <a:lnTo>
                    <a:pt x="113" y="907"/>
                  </a:lnTo>
                  <a:lnTo>
                    <a:pt x="85" y="822"/>
                  </a:lnTo>
                  <a:lnTo>
                    <a:pt x="142" y="765"/>
                  </a:lnTo>
                  <a:lnTo>
                    <a:pt x="170" y="623"/>
                  </a:lnTo>
                  <a:lnTo>
                    <a:pt x="227" y="567"/>
                  </a:lnTo>
                  <a:lnTo>
                    <a:pt x="312" y="623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510" y="482"/>
                  </a:lnTo>
                  <a:lnTo>
                    <a:pt x="567" y="368"/>
                  </a:lnTo>
                  <a:lnTo>
                    <a:pt x="680" y="311"/>
                  </a:lnTo>
                  <a:lnTo>
                    <a:pt x="680" y="170"/>
                  </a:lnTo>
                  <a:lnTo>
                    <a:pt x="709" y="113"/>
                  </a:lnTo>
                  <a:lnTo>
                    <a:pt x="652" y="56"/>
                  </a:lnTo>
                  <a:lnTo>
                    <a:pt x="822" y="0"/>
                  </a:lnTo>
                  <a:lnTo>
                    <a:pt x="964" y="56"/>
                  </a:lnTo>
                  <a:lnTo>
                    <a:pt x="1021" y="255"/>
                  </a:lnTo>
                  <a:lnTo>
                    <a:pt x="964" y="311"/>
                  </a:lnTo>
                  <a:lnTo>
                    <a:pt x="1021" y="368"/>
                  </a:lnTo>
                  <a:lnTo>
                    <a:pt x="1021" y="425"/>
                  </a:lnTo>
                  <a:lnTo>
                    <a:pt x="992" y="482"/>
                  </a:lnTo>
                  <a:lnTo>
                    <a:pt x="1021" y="510"/>
                  </a:lnTo>
                  <a:lnTo>
                    <a:pt x="1191" y="453"/>
                  </a:lnTo>
                  <a:lnTo>
                    <a:pt x="1247" y="368"/>
                  </a:lnTo>
                  <a:lnTo>
                    <a:pt x="1417" y="283"/>
                  </a:lnTo>
                  <a:lnTo>
                    <a:pt x="1474" y="170"/>
                  </a:lnTo>
                  <a:lnTo>
                    <a:pt x="1559" y="170"/>
                  </a:lnTo>
                  <a:lnTo>
                    <a:pt x="1673" y="113"/>
                  </a:lnTo>
                  <a:lnTo>
                    <a:pt x="1786" y="198"/>
                  </a:lnTo>
                  <a:lnTo>
                    <a:pt x="1814" y="198"/>
                  </a:lnTo>
                  <a:lnTo>
                    <a:pt x="1814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E383BBC4-0427-4B29-A238-055C4418D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903"/>
              <a:ext cx="85" cy="85"/>
            </a:xfrm>
            <a:custGeom>
              <a:avLst/>
              <a:gdLst>
                <a:gd name="T0" fmla="*/ 85 w 85"/>
                <a:gd name="T1" fmla="*/ 28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4BD5F470-5E65-40FE-8C4D-6EB27D1D1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312" cy="227"/>
            </a:xfrm>
            <a:custGeom>
              <a:avLst/>
              <a:gdLst>
                <a:gd name="T0" fmla="*/ 227 w 312"/>
                <a:gd name="T1" fmla="*/ 0 h 227"/>
                <a:gd name="T2" fmla="*/ 142 w 312"/>
                <a:gd name="T3" fmla="*/ 57 h 227"/>
                <a:gd name="T4" fmla="*/ 113 w 312"/>
                <a:gd name="T5" fmla="*/ 170 h 227"/>
                <a:gd name="T6" fmla="*/ 0 w 312"/>
                <a:gd name="T7" fmla="*/ 227 h 227"/>
                <a:gd name="T8" fmla="*/ 113 w 312"/>
                <a:gd name="T9" fmla="*/ 227 h 227"/>
                <a:gd name="T10" fmla="*/ 255 w 312"/>
                <a:gd name="T11" fmla="*/ 142 h 227"/>
                <a:gd name="T12" fmla="*/ 312 w 312"/>
                <a:gd name="T13" fmla="*/ 29 h 227"/>
                <a:gd name="T14" fmla="*/ 227 w 312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27">
                  <a:moveTo>
                    <a:pt x="227" y="0"/>
                  </a:moveTo>
                  <a:lnTo>
                    <a:pt x="142" y="57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55" y="142"/>
                  </a:lnTo>
                  <a:lnTo>
                    <a:pt x="312" y="29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93A3DF75-4393-42E8-B0B6-D2D856587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5421"/>
              <a:ext cx="199" cy="142"/>
            </a:xfrm>
            <a:custGeom>
              <a:avLst/>
              <a:gdLst>
                <a:gd name="T0" fmla="*/ 86 w 199"/>
                <a:gd name="T1" fmla="*/ 0 h 142"/>
                <a:gd name="T2" fmla="*/ 0 w 199"/>
                <a:gd name="T3" fmla="*/ 28 h 142"/>
                <a:gd name="T4" fmla="*/ 29 w 199"/>
                <a:gd name="T5" fmla="*/ 85 h 142"/>
                <a:gd name="T6" fmla="*/ 86 w 199"/>
                <a:gd name="T7" fmla="*/ 85 h 142"/>
                <a:gd name="T8" fmla="*/ 57 w 199"/>
                <a:gd name="T9" fmla="*/ 114 h 142"/>
                <a:gd name="T10" fmla="*/ 86 w 199"/>
                <a:gd name="T11" fmla="*/ 142 h 142"/>
                <a:gd name="T12" fmla="*/ 199 w 199"/>
                <a:gd name="T13" fmla="*/ 57 h 142"/>
                <a:gd name="T14" fmla="*/ 86 w 199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42">
                  <a:moveTo>
                    <a:pt x="86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86" y="85"/>
                  </a:lnTo>
                  <a:lnTo>
                    <a:pt x="57" y="114"/>
                  </a:lnTo>
                  <a:lnTo>
                    <a:pt x="86" y="142"/>
                  </a:lnTo>
                  <a:lnTo>
                    <a:pt x="199" y="57"/>
                  </a:lnTo>
                  <a:lnTo>
                    <a:pt x="8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F9C5C2C6-DA97-40DF-9FEC-8685259B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542"/>
              <a:ext cx="511" cy="567"/>
            </a:xfrm>
            <a:custGeom>
              <a:avLst/>
              <a:gdLst>
                <a:gd name="T0" fmla="*/ 29 w 511"/>
                <a:gd name="T1" fmla="*/ 511 h 567"/>
                <a:gd name="T2" fmla="*/ 114 w 511"/>
                <a:gd name="T3" fmla="*/ 567 h 567"/>
                <a:gd name="T4" fmla="*/ 199 w 511"/>
                <a:gd name="T5" fmla="*/ 511 h 567"/>
                <a:gd name="T6" fmla="*/ 256 w 511"/>
                <a:gd name="T7" fmla="*/ 511 h 567"/>
                <a:gd name="T8" fmla="*/ 369 w 511"/>
                <a:gd name="T9" fmla="*/ 567 h 567"/>
                <a:gd name="T10" fmla="*/ 369 w 511"/>
                <a:gd name="T11" fmla="*/ 454 h 567"/>
                <a:gd name="T12" fmla="*/ 312 w 511"/>
                <a:gd name="T13" fmla="*/ 426 h 567"/>
                <a:gd name="T14" fmla="*/ 369 w 511"/>
                <a:gd name="T15" fmla="*/ 312 h 567"/>
                <a:gd name="T16" fmla="*/ 482 w 511"/>
                <a:gd name="T17" fmla="*/ 255 h 567"/>
                <a:gd name="T18" fmla="*/ 482 w 511"/>
                <a:gd name="T19" fmla="*/ 114 h 567"/>
                <a:gd name="T20" fmla="*/ 511 w 511"/>
                <a:gd name="T21" fmla="*/ 57 h 567"/>
                <a:gd name="T22" fmla="*/ 454 w 511"/>
                <a:gd name="T23" fmla="*/ 0 h 567"/>
                <a:gd name="T24" fmla="*/ 397 w 511"/>
                <a:gd name="T25" fmla="*/ 0 h 567"/>
                <a:gd name="T26" fmla="*/ 171 w 511"/>
                <a:gd name="T27" fmla="*/ 142 h 567"/>
                <a:gd name="T28" fmla="*/ 114 w 511"/>
                <a:gd name="T29" fmla="*/ 85 h 567"/>
                <a:gd name="T30" fmla="*/ 142 w 511"/>
                <a:gd name="T31" fmla="*/ 29 h 567"/>
                <a:gd name="T32" fmla="*/ 85 w 511"/>
                <a:gd name="T33" fmla="*/ 29 h 567"/>
                <a:gd name="T34" fmla="*/ 0 w 511"/>
                <a:gd name="T35" fmla="*/ 57 h 567"/>
                <a:gd name="T36" fmla="*/ 142 w 511"/>
                <a:gd name="T37" fmla="*/ 227 h 567"/>
                <a:gd name="T38" fmla="*/ 114 w 511"/>
                <a:gd name="T39" fmla="*/ 397 h 567"/>
                <a:gd name="T40" fmla="*/ 29 w 511"/>
                <a:gd name="T41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567">
                  <a:moveTo>
                    <a:pt x="29" y="511"/>
                  </a:moveTo>
                  <a:lnTo>
                    <a:pt x="114" y="567"/>
                  </a:lnTo>
                  <a:lnTo>
                    <a:pt x="199" y="511"/>
                  </a:lnTo>
                  <a:lnTo>
                    <a:pt x="256" y="511"/>
                  </a:lnTo>
                  <a:lnTo>
                    <a:pt x="369" y="567"/>
                  </a:lnTo>
                  <a:lnTo>
                    <a:pt x="369" y="454"/>
                  </a:lnTo>
                  <a:lnTo>
                    <a:pt x="312" y="426"/>
                  </a:lnTo>
                  <a:lnTo>
                    <a:pt x="369" y="312"/>
                  </a:lnTo>
                  <a:lnTo>
                    <a:pt x="482" y="25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171" y="142"/>
                  </a:lnTo>
                  <a:lnTo>
                    <a:pt x="114" y="85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142" y="227"/>
                  </a:lnTo>
                  <a:lnTo>
                    <a:pt x="114" y="397"/>
                  </a:lnTo>
                  <a:lnTo>
                    <a:pt x="29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EE3349D0-5C64-4542-BA1C-D5E19590D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834"/>
              <a:ext cx="1701" cy="737"/>
            </a:xfrm>
            <a:custGeom>
              <a:avLst/>
              <a:gdLst>
                <a:gd name="T0" fmla="*/ 1701 w 1701"/>
                <a:gd name="T1" fmla="*/ 425 h 737"/>
                <a:gd name="T2" fmla="*/ 1701 w 1701"/>
                <a:gd name="T3" fmla="*/ 283 h 737"/>
                <a:gd name="T4" fmla="*/ 1644 w 1701"/>
                <a:gd name="T5" fmla="*/ 85 h 737"/>
                <a:gd name="T6" fmla="*/ 1588 w 1701"/>
                <a:gd name="T7" fmla="*/ 85 h 737"/>
                <a:gd name="T8" fmla="*/ 1559 w 1701"/>
                <a:gd name="T9" fmla="*/ 28 h 737"/>
                <a:gd name="T10" fmla="*/ 1503 w 1701"/>
                <a:gd name="T11" fmla="*/ 113 h 737"/>
                <a:gd name="T12" fmla="*/ 1417 w 1701"/>
                <a:gd name="T13" fmla="*/ 0 h 737"/>
                <a:gd name="T14" fmla="*/ 1389 w 1701"/>
                <a:gd name="T15" fmla="*/ 28 h 737"/>
                <a:gd name="T16" fmla="*/ 1361 w 1701"/>
                <a:gd name="T17" fmla="*/ 28 h 737"/>
                <a:gd name="T18" fmla="*/ 1332 w 1701"/>
                <a:gd name="T19" fmla="*/ 28 h 737"/>
                <a:gd name="T20" fmla="*/ 1247 w 1701"/>
                <a:gd name="T21" fmla="*/ 113 h 737"/>
                <a:gd name="T22" fmla="*/ 1191 w 1701"/>
                <a:gd name="T23" fmla="*/ 85 h 737"/>
                <a:gd name="T24" fmla="*/ 1134 w 1701"/>
                <a:gd name="T25" fmla="*/ 85 h 737"/>
                <a:gd name="T26" fmla="*/ 1106 w 1701"/>
                <a:gd name="T27" fmla="*/ 56 h 737"/>
                <a:gd name="T28" fmla="*/ 1077 w 1701"/>
                <a:gd name="T29" fmla="*/ 85 h 737"/>
                <a:gd name="T30" fmla="*/ 992 w 1701"/>
                <a:gd name="T31" fmla="*/ 56 h 737"/>
                <a:gd name="T32" fmla="*/ 907 w 1701"/>
                <a:gd name="T33" fmla="*/ 141 h 737"/>
                <a:gd name="T34" fmla="*/ 851 w 1701"/>
                <a:gd name="T35" fmla="*/ 141 h 737"/>
                <a:gd name="T36" fmla="*/ 794 w 1701"/>
                <a:gd name="T37" fmla="*/ 113 h 737"/>
                <a:gd name="T38" fmla="*/ 539 w 1701"/>
                <a:gd name="T39" fmla="*/ 198 h 737"/>
                <a:gd name="T40" fmla="*/ 482 w 1701"/>
                <a:gd name="T41" fmla="*/ 170 h 737"/>
                <a:gd name="T42" fmla="*/ 284 w 1701"/>
                <a:gd name="T43" fmla="*/ 283 h 737"/>
                <a:gd name="T44" fmla="*/ 227 w 1701"/>
                <a:gd name="T45" fmla="*/ 283 h 737"/>
                <a:gd name="T46" fmla="*/ 0 w 1701"/>
                <a:gd name="T47" fmla="*/ 481 h 737"/>
                <a:gd name="T48" fmla="*/ 0 w 1701"/>
                <a:gd name="T49" fmla="*/ 538 h 737"/>
                <a:gd name="T50" fmla="*/ 85 w 1701"/>
                <a:gd name="T51" fmla="*/ 481 h 737"/>
                <a:gd name="T52" fmla="*/ 142 w 1701"/>
                <a:gd name="T53" fmla="*/ 510 h 737"/>
                <a:gd name="T54" fmla="*/ 85 w 1701"/>
                <a:gd name="T55" fmla="*/ 680 h 737"/>
                <a:gd name="T56" fmla="*/ 170 w 1701"/>
                <a:gd name="T57" fmla="*/ 737 h 737"/>
                <a:gd name="T58" fmla="*/ 198 w 1701"/>
                <a:gd name="T59" fmla="*/ 680 h 737"/>
                <a:gd name="T60" fmla="*/ 284 w 1701"/>
                <a:gd name="T61" fmla="*/ 680 h 737"/>
                <a:gd name="T62" fmla="*/ 284 w 1701"/>
                <a:gd name="T63" fmla="*/ 453 h 737"/>
                <a:gd name="T64" fmla="*/ 369 w 1701"/>
                <a:gd name="T65" fmla="*/ 425 h 737"/>
                <a:gd name="T66" fmla="*/ 369 w 1701"/>
                <a:gd name="T67" fmla="*/ 368 h 737"/>
                <a:gd name="T68" fmla="*/ 624 w 1701"/>
                <a:gd name="T69" fmla="*/ 311 h 737"/>
                <a:gd name="T70" fmla="*/ 709 w 1701"/>
                <a:gd name="T71" fmla="*/ 283 h 737"/>
                <a:gd name="T72" fmla="*/ 879 w 1701"/>
                <a:gd name="T73" fmla="*/ 311 h 737"/>
                <a:gd name="T74" fmla="*/ 992 w 1701"/>
                <a:gd name="T75" fmla="*/ 255 h 737"/>
                <a:gd name="T76" fmla="*/ 1162 w 1701"/>
                <a:gd name="T77" fmla="*/ 198 h 737"/>
                <a:gd name="T78" fmla="*/ 1191 w 1701"/>
                <a:gd name="T79" fmla="*/ 255 h 737"/>
                <a:gd name="T80" fmla="*/ 1162 w 1701"/>
                <a:gd name="T81" fmla="*/ 283 h 737"/>
                <a:gd name="T82" fmla="*/ 1162 w 1701"/>
                <a:gd name="T83" fmla="*/ 340 h 737"/>
                <a:gd name="T84" fmla="*/ 1077 w 1701"/>
                <a:gd name="T85" fmla="*/ 283 h 737"/>
                <a:gd name="T86" fmla="*/ 1049 w 1701"/>
                <a:gd name="T87" fmla="*/ 311 h 737"/>
                <a:gd name="T88" fmla="*/ 1332 w 1701"/>
                <a:gd name="T89" fmla="*/ 510 h 737"/>
                <a:gd name="T90" fmla="*/ 1389 w 1701"/>
                <a:gd name="T91" fmla="*/ 510 h 737"/>
                <a:gd name="T92" fmla="*/ 1417 w 1701"/>
                <a:gd name="T93" fmla="*/ 538 h 737"/>
                <a:gd name="T94" fmla="*/ 1389 w 1701"/>
                <a:gd name="T95" fmla="*/ 538 h 737"/>
                <a:gd name="T96" fmla="*/ 1446 w 1701"/>
                <a:gd name="T97" fmla="*/ 623 h 737"/>
                <a:gd name="T98" fmla="*/ 1503 w 1701"/>
                <a:gd name="T99" fmla="*/ 623 h 737"/>
                <a:gd name="T100" fmla="*/ 1531 w 1701"/>
                <a:gd name="T101" fmla="*/ 623 h 737"/>
                <a:gd name="T102" fmla="*/ 1616 w 1701"/>
                <a:gd name="T103" fmla="*/ 538 h 737"/>
                <a:gd name="T104" fmla="*/ 1644 w 1701"/>
                <a:gd name="T105" fmla="*/ 538 h 737"/>
                <a:gd name="T106" fmla="*/ 1701 w 1701"/>
                <a:gd name="T107" fmla="*/ 42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1" h="737">
                  <a:moveTo>
                    <a:pt x="1701" y="425"/>
                  </a:moveTo>
                  <a:lnTo>
                    <a:pt x="1701" y="283"/>
                  </a:lnTo>
                  <a:lnTo>
                    <a:pt x="1644" y="85"/>
                  </a:lnTo>
                  <a:lnTo>
                    <a:pt x="1588" y="85"/>
                  </a:lnTo>
                  <a:lnTo>
                    <a:pt x="1559" y="28"/>
                  </a:lnTo>
                  <a:lnTo>
                    <a:pt x="1503" y="113"/>
                  </a:lnTo>
                  <a:lnTo>
                    <a:pt x="1417" y="0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28"/>
                  </a:lnTo>
                  <a:lnTo>
                    <a:pt x="1247" y="113"/>
                  </a:lnTo>
                  <a:lnTo>
                    <a:pt x="1191" y="85"/>
                  </a:lnTo>
                  <a:lnTo>
                    <a:pt x="1134" y="85"/>
                  </a:lnTo>
                  <a:lnTo>
                    <a:pt x="1106" y="56"/>
                  </a:lnTo>
                  <a:lnTo>
                    <a:pt x="1077" y="85"/>
                  </a:lnTo>
                  <a:lnTo>
                    <a:pt x="992" y="56"/>
                  </a:lnTo>
                  <a:lnTo>
                    <a:pt x="907" y="141"/>
                  </a:lnTo>
                  <a:lnTo>
                    <a:pt x="851" y="141"/>
                  </a:lnTo>
                  <a:lnTo>
                    <a:pt x="794" y="113"/>
                  </a:lnTo>
                  <a:lnTo>
                    <a:pt x="539" y="198"/>
                  </a:lnTo>
                  <a:lnTo>
                    <a:pt x="482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0" y="481"/>
                  </a:lnTo>
                  <a:lnTo>
                    <a:pt x="0" y="538"/>
                  </a:lnTo>
                  <a:lnTo>
                    <a:pt x="85" y="481"/>
                  </a:lnTo>
                  <a:lnTo>
                    <a:pt x="142" y="510"/>
                  </a:lnTo>
                  <a:lnTo>
                    <a:pt x="85" y="680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369" y="368"/>
                  </a:lnTo>
                  <a:lnTo>
                    <a:pt x="624" y="311"/>
                  </a:lnTo>
                  <a:lnTo>
                    <a:pt x="709" y="283"/>
                  </a:lnTo>
                  <a:lnTo>
                    <a:pt x="879" y="311"/>
                  </a:lnTo>
                  <a:lnTo>
                    <a:pt x="992" y="255"/>
                  </a:lnTo>
                  <a:lnTo>
                    <a:pt x="1162" y="198"/>
                  </a:lnTo>
                  <a:lnTo>
                    <a:pt x="1191" y="255"/>
                  </a:lnTo>
                  <a:lnTo>
                    <a:pt x="1162" y="283"/>
                  </a:lnTo>
                  <a:lnTo>
                    <a:pt x="1162" y="340"/>
                  </a:lnTo>
                  <a:lnTo>
                    <a:pt x="1077" y="283"/>
                  </a:lnTo>
                  <a:lnTo>
                    <a:pt x="1049" y="311"/>
                  </a:lnTo>
                  <a:lnTo>
                    <a:pt x="1332" y="510"/>
                  </a:lnTo>
                  <a:lnTo>
                    <a:pt x="1389" y="510"/>
                  </a:lnTo>
                  <a:lnTo>
                    <a:pt x="1417" y="538"/>
                  </a:lnTo>
                  <a:lnTo>
                    <a:pt x="1389" y="538"/>
                  </a:lnTo>
                  <a:lnTo>
                    <a:pt x="1446" y="623"/>
                  </a:lnTo>
                  <a:lnTo>
                    <a:pt x="1503" y="623"/>
                  </a:lnTo>
                  <a:lnTo>
                    <a:pt x="1531" y="623"/>
                  </a:lnTo>
                  <a:lnTo>
                    <a:pt x="1616" y="538"/>
                  </a:lnTo>
                  <a:lnTo>
                    <a:pt x="1644" y="538"/>
                  </a:lnTo>
                  <a:lnTo>
                    <a:pt x="1701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23B721E1-8AF3-4809-9A8F-DE216CDB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3663"/>
              <a:ext cx="935" cy="369"/>
            </a:xfrm>
            <a:custGeom>
              <a:avLst/>
              <a:gdLst>
                <a:gd name="T0" fmla="*/ 0 w 935"/>
                <a:gd name="T1" fmla="*/ 341 h 369"/>
                <a:gd name="T2" fmla="*/ 57 w 935"/>
                <a:gd name="T3" fmla="*/ 369 h 369"/>
                <a:gd name="T4" fmla="*/ 312 w 935"/>
                <a:gd name="T5" fmla="*/ 284 h 369"/>
                <a:gd name="T6" fmla="*/ 369 w 935"/>
                <a:gd name="T7" fmla="*/ 312 h 369"/>
                <a:gd name="T8" fmla="*/ 425 w 935"/>
                <a:gd name="T9" fmla="*/ 312 h 369"/>
                <a:gd name="T10" fmla="*/ 510 w 935"/>
                <a:gd name="T11" fmla="*/ 227 h 369"/>
                <a:gd name="T12" fmla="*/ 595 w 935"/>
                <a:gd name="T13" fmla="*/ 256 h 369"/>
                <a:gd name="T14" fmla="*/ 624 w 935"/>
                <a:gd name="T15" fmla="*/ 227 h 369"/>
                <a:gd name="T16" fmla="*/ 652 w 935"/>
                <a:gd name="T17" fmla="*/ 256 h 369"/>
                <a:gd name="T18" fmla="*/ 709 w 935"/>
                <a:gd name="T19" fmla="*/ 256 h 369"/>
                <a:gd name="T20" fmla="*/ 765 w 935"/>
                <a:gd name="T21" fmla="*/ 284 h 369"/>
                <a:gd name="T22" fmla="*/ 850 w 935"/>
                <a:gd name="T23" fmla="*/ 199 h 369"/>
                <a:gd name="T24" fmla="*/ 907 w 935"/>
                <a:gd name="T25" fmla="*/ 199 h 369"/>
                <a:gd name="T26" fmla="*/ 935 w 935"/>
                <a:gd name="T27" fmla="*/ 171 h 369"/>
                <a:gd name="T28" fmla="*/ 907 w 935"/>
                <a:gd name="T29" fmla="*/ 142 h 369"/>
                <a:gd name="T30" fmla="*/ 822 w 935"/>
                <a:gd name="T31" fmla="*/ 114 h 369"/>
                <a:gd name="T32" fmla="*/ 765 w 935"/>
                <a:gd name="T33" fmla="*/ 114 h 369"/>
                <a:gd name="T34" fmla="*/ 737 w 935"/>
                <a:gd name="T35" fmla="*/ 57 h 369"/>
                <a:gd name="T36" fmla="*/ 624 w 935"/>
                <a:gd name="T37" fmla="*/ 0 h 369"/>
                <a:gd name="T38" fmla="*/ 567 w 935"/>
                <a:gd name="T39" fmla="*/ 29 h 369"/>
                <a:gd name="T40" fmla="*/ 510 w 935"/>
                <a:gd name="T41" fmla="*/ 0 h 369"/>
                <a:gd name="T42" fmla="*/ 283 w 935"/>
                <a:gd name="T43" fmla="*/ 86 h 369"/>
                <a:gd name="T44" fmla="*/ 198 w 935"/>
                <a:gd name="T45" fmla="*/ 227 h 369"/>
                <a:gd name="T46" fmla="*/ 0 w 935"/>
                <a:gd name="T47" fmla="*/ 34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5" h="369">
                  <a:moveTo>
                    <a:pt x="0" y="341"/>
                  </a:moveTo>
                  <a:lnTo>
                    <a:pt x="57" y="369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425" y="312"/>
                  </a:lnTo>
                  <a:lnTo>
                    <a:pt x="510" y="227"/>
                  </a:lnTo>
                  <a:lnTo>
                    <a:pt x="595" y="256"/>
                  </a:lnTo>
                  <a:lnTo>
                    <a:pt x="624" y="227"/>
                  </a:lnTo>
                  <a:lnTo>
                    <a:pt x="652" y="256"/>
                  </a:lnTo>
                  <a:lnTo>
                    <a:pt x="709" y="256"/>
                  </a:lnTo>
                  <a:lnTo>
                    <a:pt x="765" y="284"/>
                  </a:lnTo>
                  <a:lnTo>
                    <a:pt x="850" y="199"/>
                  </a:lnTo>
                  <a:lnTo>
                    <a:pt x="907" y="199"/>
                  </a:lnTo>
                  <a:lnTo>
                    <a:pt x="935" y="171"/>
                  </a:lnTo>
                  <a:lnTo>
                    <a:pt x="907" y="142"/>
                  </a:lnTo>
                  <a:lnTo>
                    <a:pt x="822" y="114"/>
                  </a:lnTo>
                  <a:lnTo>
                    <a:pt x="765" y="114"/>
                  </a:lnTo>
                  <a:lnTo>
                    <a:pt x="737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10" y="0"/>
                  </a:lnTo>
                  <a:lnTo>
                    <a:pt x="283" y="86"/>
                  </a:lnTo>
                  <a:lnTo>
                    <a:pt x="198" y="227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2D80FD78-ED37-40F2-8C0C-A165A9BC6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89"/>
            </a:xfrm>
            <a:custGeom>
              <a:avLst/>
              <a:gdLst>
                <a:gd name="T0" fmla="*/ 595 w 1474"/>
                <a:gd name="T1" fmla="*/ 1389 h 1389"/>
                <a:gd name="T2" fmla="*/ 510 w 1474"/>
                <a:gd name="T3" fmla="*/ 1304 h 1389"/>
                <a:gd name="T4" fmla="*/ 396 w 1474"/>
                <a:gd name="T5" fmla="*/ 1247 h 1389"/>
                <a:gd name="T6" fmla="*/ 255 w 1474"/>
                <a:gd name="T7" fmla="*/ 1247 h 1389"/>
                <a:gd name="T8" fmla="*/ 340 w 1474"/>
                <a:gd name="T9" fmla="*/ 1105 h 1389"/>
                <a:gd name="T10" fmla="*/ 255 w 1474"/>
                <a:gd name="T11" fmla="*/ 964 h 1389"/>
                <a:gd name="T12" fmla="*/ 368 w 1474"/>
                <a:gd name="T13" fmla="*/ 907 h 1389"/>
                <a:gd name="T14" fmla="*/ 340 w 1474"/>
                <a:gd name="T15" fmla="*/ 879 h 1389"/>
                <a:gd name="T16" fmla="*/ 226 w 1474"/>
                <a:gd name="T17" fmla="*/ 879 h 1389"/>
                <a:gd name="T18" fmla="*/ 226 w 1474"/>
                <a:gd name="T19" fmla="*/ 850 h 1389"/>
                <a:gd name="T20" fmla="*/ 141 w 1474"/>
                <a:gd name="T21" fmla="*/ 850 h 1389"/>
                <a:gd name="T22" fmla="*/ 56 w 1474"/>
                <a:gd name="T23" fmla="*/ 794 h 1389"/>
                <a:gd name="T24" fmla="*/ 0 w 1474"/>
                <a:gd name="T25" fmla="*/ 737 h 1389"/>
                <a:gd name="T26" fmla="*/ 56 w 1474"/>
                <a:gd name="T27" fmla="*/ 680 h 1389"/>
                <a:gd name="T28" fmla="*/ 0 w 1474"/>
                <a:gd name="T29" fmla="*/ 652 h 1389"/>
                <a:gd name="T30" fmla="*/ 0 w 1474"/>
                <a:gd name="T31" fmla="*/ 425 h 1389"/>
                <a:gd name="T32" fmla="*/ 28 w 1474"/>
                <a:gd name="T33" fmla="*/ 368 h 1389"/>
                <a:gd name="T34" fmla="*/ 85 w 1474"/>
                <a:gd name="T35" fmla="*/ 368 h 1389"/>
                <a:gd name="T36" fmla="*/ 113 w 1474"/>
                <a:gd name="T37" fmla="*/ 312 h 1389"/>
                <a:gd name="T38" fmla="*/ 311 w 1474"/>
                <a:gd name="T39" fmla="*/ 227 h 1389"/>
                <a:gd name="T40" fmla="*/ 311 w 1474"/>
                <a:gd name="T41" fmla="*/ 198 h 1389"/>
                <a:gd name="T42" fmla="*/ 453 w 1474"/>
                <a:gd name="T43" fmla="*/ 85 h 1389"/>
                <a:gd name="T44" fmla="*/ 453 w 1474"/>
                <a:gd name="T45" fmla="*/ 142 h 1389"/>
                <a:gd name="T46" fmla="*/ 510 w 1474"/>
                <a:gd name="T47" fmla="*/ 170 h 1389"/>
                <a:gd name="T48" fmla="*/ 595 w 1474"/>
                <a:gd name="T49" fmla="*/ 142 h 1389"/>
                <a:gd name="T50" fmla="*/ 652 w 1474"/>
                <a:gd name="T51" fmla="*/ 198 h 1389"/>
                <a:gd name="T52" fmla="*/ 793 w 1474"/>
                <a:gd name="T53" fmla="*/ 142 h 1389"/>
                <a:gd name="T54" fmla="*/ 850 w 1474"/>
                <a:gd name="T55" fmla="*/ 170 h 1389"/>
                <a:gd name="T56" fmla="*/ 878 w 1474"/>
                <a:gd name="T57" fmla="*/ 142 h 1389"/>
                <a:gd name="T58" fmla="*/ 907 w 1474"/>
                <a:gd name="T59" fmla="*/ 170 h 1389"/>
                <a:gd name="T60" fmla="*/ 963 w 1474"/>
                <a:gd name="T61" fmla="*/ 113 h 1389"/>
                <a:gd name="T62" fmla="*/ 1049 w 1474"/>
                <a:gd name="T63" fmla="*/ 113 h 1389"/>
                <a:gd name="T64" fmla="*/ 1077 w 1474"/>
                <a:gd name="T65" fmla="*/ 28 h 1389"/>
                <a:gd name="T66" fmla="*/ 1162 w 1474"/>
                <a:gd name="T67" fmla="*/ 0 h 1389"/>
                <a:gd name="T68" fmla="*/ 1219 w 1474"/>
                <a:gd name="T69" fmla="*/ 85 h 1389"/>
                <a:gd name="T70" fmla="*/ 1304 w 1474"/>
                <a:gd name="T71" fmla="*/ 113 h 1389"/>
                <a:gd name="T72" fmla="*/ 1332 w 1474"/>
                <a:gd name="T73" fmla="*/ 170 h 1389"/>
                <a:gd name="T74" fmla="*/ 1332 w 1474"/>
                <a:gd name="T75" fmla="*/ 227 h 1389"/>
                <a:gd name="T76" fmla="*/ 1389 w 1474"/>
                <a:gd name="T77" fmla="*/ 312 h 1389"/>
                <a:gd name="T78" fmla="*/ 1445 w 1474"/>
                <a:gd name="T79" fmla="*/ 340 h 1389"/>
                <a:gd name="T80" fmla="*/ 1474 w 1474"/>
                <a:gd name="T81" fmla="*/ 397 h 1389"/>
                <a:gd name="T82" fmla="*/ 1247 w 1474"/>
                <a:gd name="T83" fmla="*/ 538 h 1389"/>
                <a:gd name="T84" fmla="*/ 1247 w 1474"/>
                <a:gd name="T85" fmla="*/ 737 h 1389"/>
                <a:gd name="T86" fmla="*/ 1190 w 1474"/>
                <a:gd name="T87" fmla="*/ 794 h 1389"/>
                <a:gd name="T88" fmla="*/ 1105 w 1474"/>
                <a:gd name="T89" fmla="*/ 737 h 1389"/>
                <a:gd name="T90" fmla="*/ 1020 w 1474"/>
                <a:gd name="T91" fmla="*/ 879 h 1389"/>
                <a:gd name="T92" fmla="*/ 963 w 1474"/>
                <a:gd name="T93" fmla="*/ 907 h 1389"/>
                <a:gd name="T94" fmla="*/ 992 w 1474"/>
                <a:gd name="T95" fmla="*/ 992 h 1389"/>
                <a:gd name="T96" fmla="*/ 963 w 1474"/>
                <a:gd name="T97" fmla="*/ 1049 h 1389"/>
                <a:gd name="T98" fmla="*/ 992 w 1474"/>
                <a:gd name="T99" fmla="*/ 1134 h 1389"/>
                <a:gd name="T100" fmla="*/ 935 w 1474"/>
                <a:gd name="T101" fmla="*/ 1247 h 1389"/>
                <a:gd name="T102" fmla="*/ 708 w 1474"/>
                <a:gd name="T103" fmla="*/ 1190 h 1389"/>
                <a:gd name="T104" fmla="*/ 652 w 1474"/>
                <a:gd name="T105" fmla="*/ 1304 h 1389"/>
                <a:gd name="T106" fmla="*/ 652 w 1474"/>
                <a:gd name="T107" fmla="*/ 1332 h 1389"/>
                <a:gd name="T108" fmla="*/ 595 w 1474"/>
                <a:gd name="T109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4" h="1389">
                  <a:moveTo>
                    <a:pt x="595" y="1389"/>
                  </a:moveTo>
                  <a:lnTo>
                    <a:pt x="510" y="1304"/>
                  </a:lnTo>
                  <a:lnTo>
                    <a:pt x="396" y="1247"/>
                  </a:lnTo>
                  <a:lnTo>
                    <a:pt x="255" y="1247"/>
                  </a:lnTo>
                  <a:lnTo>
                    <a:pt x="340" y="1105"/>
                  </a:lnTo>
                  <a:lnTo>
                    <a:pt x="255" y="964"/>
                  </a:lnTo>
                  <a:lnTo>
                    <a:pt x="368" y="907"/>
                  </a:lnTo>
                  <a:lnTo>
                    <a:pt x="340" y="879"/>
                  </a:lnTo>
                  <a:lnTo>
                    <a:pt x="226" y="879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56" y="794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0" y="652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85" y="368"/>
                  </a:lnTo>
                  <a:lnTo>
                    <a:pt x="113" y="312"/>
                  </a:lnTo>
                  <a:lnTo>
                    <a:pt x="311" y="227"/>
                  </a:lnTo>
                  <a:lnTo>
                    <a:pt x="311" y="198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95" y="142"/>
                  </a:lnTo>
                  <a:lnTo>
                    <a:pt x="652" y="198"/>
                  </a:lnTo>
                  <a:lnTo>
                    <a:pt x="793" y="142"/>
                  </a:lnTo>
                  <a:lnTo>
                    <a:pt x="850" y="170"/>
                  </a:lnTo>
                  <a:lnTo>
                    <a:pt x="878" y="142"/>
                  </a:lnTo>
                  <a:lnTo>
                    <a:pt x="907" y="170"/>
                  </a:lnTo>
                  <a:lnTo>
                    <a:pt x="963" y="113"/>
                  </a:lnTo>
                  <a:lnTo>
                    <a:pt x="1049" y="113"/>
                  </a:lnTo>
                  <a:lnTo>
                    <a:pt x="1077" y="28"/>
                  </a:lnTo>
                  <a:lnTo>
                    <a:pt x="1162" y="0"/>
                  </a:lnTo>
                  <a:lnTo>
                    <a:pt x="1219" y="85"/>
                  </a:lnTo>
                  <a:lnTo>
                    <a:pt x="1304" y="113"/>
                  </a:lnTo>
                  <a:lnTo>
                    <a:pt x="1332" y="170"/>
                  </a:lnTo>
                  <a:lnTo>
                    <a:pt x="1332" y="227"/>
                  </a:lnTo>
                  <a:lnTo>
                    <a:pt x="1389" y="312"/>
                  </a:lnTo>
                  <a:lnTo>
                    <a:pt x="1445" y="340"/>
                  </a:lnTo>
                  <a:lnTo>
                    <a:pt x="1474" y="397"/>
                  </a:lnTo>
                  <a:lnTo>
                    <a:pt x="1247" y="538"/>
                  </a:lnTo>
                  <a:lnTo>
                    <a:pt x="1247" y="737"/>
                  </a:lnTo>
                  <a:lnTo>
                    <a:pt x="1190" y="794"/>
                  </a:lnTo>
                  <a:lnTo>
                    <a:pt x="1105" y="737"/>
                  </a:lnTo>
                  <a:lnTo>
                    <a:pt x="1020" y="879"/>
                  </a:lnTo>
                  <a:lnTo>
                    <a:pt x="963" y="907"/>
                  </a:lnTo>
                  <a:lnTo>
                    <a:pt x="992" y="992"/>
                  </a:lnTo>
                  <a:lnTo>
                    <a:pt x="963" y="1049"/>
                  </a:lnTo>
                  <a:lnTo>
                    <a:pt x="992" y="1134"/>
                  </a:lnTo>
                  <a:lnTo>
                    <a:pt x="935" y="1247"/>
                  </a:lnTo>
                  <a:lnTo>
                    <a:pt x="708" y="1190"/>
                  </a:lnTo>
                  <a:lnTo>
                    <a:pt x="652" y="1304"/>
                  </a:lnTo>
                  <a:lnTo>
                    <a:pt x="652" y="1332"/>
                  </a:lnTo>
                  <a:lnTo>
                    <a:pt x="595" y="138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69018A72-1283-444B-A051-FF816CACF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2700"/>
              <a:ext cx="993" cy="822"/>
            </a:xfrm>
            <a:custGeom>
              <a:avLst/>
              <a:gdLst>
                <a:gd name="T0" fmla="*/ 596 w 993"/>
                <a:gd name="T1" fmla="*/ 822 h 822"/>
                <a:gd name="T2" fmla="*/ 567 w 993"/>
                <a:gd name="T3" fmla="*/ 765 h 822"/>
                <a:gd name="T4" fmla="*/ 511 w 993"/>
                <a:gd name="T5" fmla="*/ 737 h 822"/>
                <a:gd name="T6" fmla="*/ 454 w 993"/>
                <a:gd name="T7" fmla="*/ 652 h 822"/>
                <a:gd name="T8" fmla="*/ 454 w 993"/>
                <a:gd name="T9" fmla="*/ 595 h 822"/>
                <a:gd name="T10" fmla="*/ 426 w 993"/>
                <a:gd name="T11" fmla="*/ 538 h 822"/>
                <a:gd name="T12" fmla="*/ 341 w 993"/>
                <a:gd name="T13" fmla="*/ 510 h 822"/>
                <a:gd name="T14" fmla="*/ 284 w 993"/>
                <a:gd name="T15" fmla="*/ 425 h 822"/>
                <a:gd name="T16" fmla="*/ 199 w 993"/>
                <a:gd name="T17" fmla="*/ 453 h 822"/>
                <a:gd name="T18" fmla="*/ 171 w 993"/>
                <a:gd name="T19" fmla="*/ 538 h 822"/>
                <a:gd name="T20" fmla="*/ 85 w 993"/>
                <a:gd name="T21" fmla="*/ 538 h 822"/>
                <a:gd name="T22" fmla="*/ 57 w 993"/>
                <a:gd name="T23" fmla="*/ 482 h 822"/>
                <a:gd name="T24" fmla="*/ 85 w 993"/>
                <a:gd name="T25" fmla="*/ 368 h 822"/>
                <a:gd name="T26" fmla="*/ 29 w 993"/>
                <a:gd name="T27" fmla="*/ 368 h 822"/>
                <a:gd name="T28" fmla="*/ 85 w 993"/>
                <a:gd name="T29" fmla="*/ 311 h 822"/>
                <a:gd name="T30" fmla="*/ 0 w 993"/>
                <a:gd name="T31" fmla="*/ 141 h 822"/>
                <a:gd name="T32" fmla="*/ 29 w 993"/>
                <a:gd name="T33" fmla="*/ 113 h 822"/>
                <a:gd name="T34" fmla="*/ 227 w 993"/>
                <a:gd name="T35" fmla="*/ 113 h 822"/>
                <a:gd name="T36" fmla="*/ 256 w 993"/>
                <a:gd name="T37" fmla="*/ 85 h 822"/>
                <a:gd name="T38" fmla="*/ 369 w 993"/>
                <a:gd name="T39" fmla="*/ 141 h 822"/>
                <a:gd name="T40" fmla="*/ 596 w 993"/>
                <a:gd name="T41" fmla="*/ 0 h 822"/>
                <a:gd name="T42" fmla="*/ 681 w 993"/>
                <a:gd name="T43" fmla="*/ 0 h 822"/>
                <a:gd name="T44" fmla="*/ 709 w 993"/>
                <a:gd name="T45" fmla="*/ 113 h 822"/>
                <a:gd name="T46" fmla="*/ 766 w 993"/>
                <a:gd name="T47" fmla="*/ 113 h 822"/>
                <a:gd name="T48" fmla="*/ 766 w 993"/>
                <a:gd name="T49" fmla="*/ 170 h 822"/>
                <a:gd name="T50" fmla="*/ 851 w 993"/>
                <a:gd name="T51" fmla="*/ 255 h 822"/>
                <a:gd name="T52" fmla="*/ 936 w 993"/>
                <a:gd name="T53" fmla="*/ 255 h 822"/>
                <a:gd name="T54" fmla="*/ 993 w 993"/>
                <a:gd name="T55" fmla="*/ 368 h 822"/>
                <a:gd name="T56" fmla="*/ 879 w 993"/>
                <a:gd name="T57" fmla="*/ 425 h 822"/>
                <a:gd name="T58" fmla="*/ 794 w 993"/>
                <a:gd name="T59" fmla="*/ 396 h 822"/>
                <a:gd name="T60" fmla="*/ 709 w 993"/>
                <a:gd name="T61" fmla="*/ 425 h 822"/>
                <a:gd name="T62" fmla="*/ 709 w 993"/>
                <a:gd name="T63" fmla="*/ 482 h 822"/>
                <a:gd name="T64" fmla="*/ 652 w 993"/>
                <a:gd name="T65" fmla="*/ 538 h 822"/>
                <a:gd name="T66" fmla="*/ 652 w 993"/>
                <a:gd name="T67" fmla="*/ 595 h 822"/>
                <a:gd name="T68" fmla="*/ 596 w 993"/>
                <a:gd name="T69" fmla="*/ 623 h 822"/>
                <a:gd name="T70" fmla="*/ 652 w 993"/>
                <a:gd name="T71" fmla="*/ 708 h 822"/>
                <a:gd name="T72" fmla="*/ 624 w 993"/>
                <a:gd name="T73" fmla="*/ 765 h 822"/>
                <a:gd name="T74" fmla="*/ 652 w 993"/>
                <a:gd name="T75" fmla="*/ 822 h 822"/>
                <a:gd name="T76" fmla="*/ 596 w 993"/>
                <a:gd name="T7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3" h="822">
                  <a:moveTo>
                    <a:pt x="596" y="822"/>
                  </a:moveTo>
                  <a:lnTo>
                    <a:pt x="567" y="765"/>
                  </a:lnTo>
                  <a:lnTo>
                    <a:pt x="511" y="737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426" y="538"/>
                  </a:lnTo>
                  <a:lnTo>
                    <a:pt x="341" y="510"/>
                  </a:lnTo>
                  <a:lnTo>
                    <a:pt x="284" y="425"/>
                  </a:lnTo>
                  <a:lnTo>
                    <a:pt x="199" y="453"/>
                  </a:lnTo>
                  <a:lnTo>
                    <a:pt x="171" y="538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369" y="141"/>
                  </a:lnTo>
                  <a:lnTo>
                    <a:pt x="596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170"/>
                  </a:lnTo>
                  <a:lnTo>
                    <a:pt x="851" y="255"/>
                  </a:lnTo>
                  <a:lnTo>
                    <a:pt x="936" y="255"/>
                  </a:lnTo>
                  <a:lnTo>
                    <a:pt x="993" y="368"/>
                  </a:lnTo>
                  <a:lnTo>
                    <a:pt x="879" y="425"/>
                  </a:lnTo>
                  <a:lnTo>
                    <a:pt x="794" y="396"/>
                  </a:lnTo>
                  <a:lnTo>
                    <a:pt x="709" y="425"/>
                  </a:lnTo>
                  <a:lnTo>
                    <a:pt x="709" y="482"/>
                  </a:lnTo>
                  <a:lnTo>
                    <a:pt x="652" y="538"/>
                  </a:lnTo>
                  <a:lnTo>
                    <a:pt x="652" y="595"/>
                  </a:lnTo>
                  <a:lnTo>
                    <a:pt x="596" y="623"/>
                  </a:lnTo>
                  <a:lnTo>
                    <a:pt x="652" y="708"/>
                  </a:lnTo>
                  <a:lnTo>
                    <a:pt x="624" y="765"/>
                  </a:lnTo>
                  <a:lnTo>
                    <a:pt x="652" y="822"/>
                  </a:lnTo>
                  <a:lnTo>
                    <a:pt x="596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6A51D739-B71A-4B8A-8AF1-26A814BA5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0"/>
              <a:ext cx="1333" cy="850"/>
            </a:xfrm>
            <a:custGeom>
              <a:avLst/>
              <a:gdLst>
                <a:gd name="T0" fmla="*/ 1333 w 1333"/>
                <a:gd name="T1" fmla="*/ 709 h 850"/>
                <a:gd name="T2" fmla="*/ 1248 w 1333"/>
                <a:gd name="T3" fmla="*/ 709 h 850"/>
                <a:gd name="T4" fmla="*/ 1021 w 1333"/>
                <a:gd name="T5" fmla="*/ 850 h 850"/>
                <a:gd name="T6" fmla="*/ 908 w 1333"/>
                <a:gd name="T7" fmla="*/ 794 h 850"/>
                <a:gd name="T8" fmla="*/ 879 w 1333"/>
                <a:gd name="T9" fmla="*/ 822 h 850"/>
                <a:gd name="T10" fmla="*/ 681 w 1333"/>
                <a:gd name="T11" fmla="*/ 822 h 850"/>
                <a:gd name="T12" fmla="*/ 652 w 1333"/>
                <a:gd name="T13" fmla="*/ 850 h 850"/>
                <a:gd name="T14" fmla="*/ 539 w 1333"/>
                <a:gd name="T15" fmla="*/ 794 h 850"/>
                <a:gd name="T16" fmla="*/ 454 w 1333"/>
                <a:gd name="T17" fmla="*/ 850 h 850"/>
                <a:gd name="T18" fmla="*/ 454 w 1333"/>
                <a:gd name="T19" fmla="*/ 794 h 850"/>
                <a:gd name="T20" fmla="*/ 397 w 1333"/>
                <a:gd name="T21" fmla="*/ 737 h 850"/>
                <a:gd name="T22" fmla="*/ 369 w 1333"/>
                <a:gd name="T23" fmla="*/ 794 h 850"/>
                <a:gd name="T24" fmla="*/ 341 w 1333"/>
                <a:gd name="T25" fmla="*/ 709 h 850"/>
                <a:gd name="T26" fmla="*/ 227 w 1333"/>
                <a:gd name="T27" fmla="*/ 680 h 850"/>
                <a:gd name="T28" fmla="*/ 199 w 1333"/>
                <a:gd name="T29" fmla="*/ 737 h 850"/>
                <a:gd name="T30" fmla="*/ 142 w 1333"/>
                <a:gd name="T31" fmla="*/ 737 h 850"/>
                <a:gd name="T32" fmla="*/ 85 w 1333"/>
                <a:gd name="T33" fmla="*/ 709 h 850"/>
                <a:gd name="T34" fmla="*/ 57 w 1333"/>
                <a:gd name="T35" fmla="*/ 652 h 850"/>
                <a:gd name="T36" fmla="*/ 114 w 1333"/>
                <a:gd name="T37" fmla="*/ 624 h 850"/>
                <a:gd name="T38" fmla="*/ 57 w 1333"/>
                <a:gd name="T39" fmla="*/ 538 h 850"/>
                <a:gd name="T40" fmla="*/ 114 w 1333"/>
                <a:gd name="T41" fmla="*/ 510 h 850"/>
                <a:gd name="T42" fmla="*/ 57 w 1333"/>
                <a:gd name="T43" fmla="*/ 482 h 850"/>
                <a:gd name="T44" fmla="*/ 57 w 1333"/>
                <a:gd name="T45" fmla="*/ 425 h 850"/>
                <a:gd name="T46" fmla="*/ 29 w 1333"/>
                <a:gd name="T47" fmla="*/ 425 h 850"/>
                <a:gd name="T48" fmla="*/ 0 w 1333"/>
                <a:gd name="T49" fmla="*/ 397 h 850"/>
                <a:gd name="T50" fmla="*/ 57 w 1333"/>
                <a:gd name="T51" fmla="*/ 340 h 850"/>
                <a:gd name="T52" fmla="*/ 57 w 1333"/>
                <a:gd name="T53" fmla="*/ 255 h 850"/>
                <a:gd name="T54" fmla="*/ 29 w 1333"/>
                <a:gd name="T55" fmla="*/ 227 h 850"/>
                <a:gd name="T56" fmla="*/ 114 w 1333"/>
                <a:gd name="T57" fmla="*/ 170 h 850"/>
                <a:gd name="T58" fmla="*/ 114 w 1333"/>
                <a:gd name="T59" fmla="*/ 85 h 850"/>
                <a:gd name="T60" fmla="*/ 142 w 1333"/>
                <a:gd name="T61" fmla="*/ 113 h 850"/>
                <a:gd name="T62" fmla="*/ 227 w 1333"/>
                <a:gd name="T63" fmla="*/ 57 h 850"/>
                <a:gd name="T64" fmla="*/ 284 w 1333"/>
                <a:gd name="T65" fmla="*/ 142 h 850"/>
                <a:gd name="T66" fmla="*/ 511 w 1333"/>
                <a:gd name="T67" fmla="*/ 85 h 850"/>
                <a:gd name="T68" fmla="*/ 539 w 1333"/>
                <a:gd name="T69" fmla="*/ 28 h 850"/>
                <a:gd name="T70" fmla="*/ 624 w 1333"/>
                <a:gd name="T71" fmla="*/ 28 h 850"/>
                <a:gd name="T72" fmla="*/ 652 w 1333"/>
                <a:gd name="T73" fmla="*/ 57 h 850"/>
                <a:gd name="T74" fmla="*/ 794 w 1333"/>
                <a:gd name="T75" fmla="*/ 0 h 850"/>
                <a:gd name="T76" fmla="*/ 879 w 1333"/>
                <a:gd name="T77" fmla="*/ 28 h 850"/>
                <a:gd name="T78" fmla="*/ 936 w 1333"/>
                <a:gd name="T79" fmla="*/ 0 h 850"/>
                <a:gd name="T80" fmla="*/ 964 w 1333"/>
                <a:gd name="T81" fmla="*/ 113 h 850"/>
                <a:gd name="T82" fmla="*/ 879 w 1333"/>
                <a:gd name="T83" fmla="*/ 113 h 850"/>
                <a:gd name="T84" fmla="*/ 908 w 1333"/>
                <a:gd name="T85" fmla="*/ 170 h 850"/>
                <a:gd name="T86" fmla="*/ 964 w 1333"/>
                <a:gd name="T87" fmla="*/ 170 h 850"/>
                <a:gd name="T88" fmla="*/ 1021 w 1333"/>
                <a:gd name="T89" fmla="*/ 227 h 850"/>
                <a:gd name="T90" fmla="*/ 1021 w 1333"/>
                <a:gd name="T91" fmla="*/ 283 h 850"/>
                <a:gd name="T92" fmla="*/ 1049 w 1333"/>
                <a:gd name="T93" fmla="*/ 312 h 850"/>
                <a:gd name="T94" fmla="*/ 1021 w 1333"/>
                <a:gd name="T95" fmla="*/ 368 h 850"/>
                <a:gd name="T96" fmla="*/ 1049 w 1333"/>
                <a:gd name="T97" fmla="*/ 397 h 850"/>
                <a:gd name="T98" fmla="*/ 1163 w 1333"/>
                <a:gd name="T99" fmla="*/ 368 h 850"/>
                <a:gd name="T100" fmla="*/ 1248 w 1333"/>
                <a:gd name="T101" fmla="*/ 453 h 850"/>
                <a:gd name="T102" fmla="*/ 1304 w 1333"/>
                <a:gd name="T103" fmla="*/ 425 h 850"/>
                <a:gd name="T104" fmla="*/ 1333 w 1333"/>
                <a:gd name="T105" fmla="*/ 482 h 850"/>
                <a:gd name="T106" fmla="*/ 1276 w 1333"/>
                <a:gd name="T107" fmla="*/ 538 h 850"/>
                <a:gd name="T108" fmla="*/ 1333 w 1333"/>
                <a:gd name="T109" fmla="*/ 709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3" h="850">
                  <a:moveTo>
                    <a:pt x="1333" y="709"/>
                  </a:moveTo>
                  <a:lnTo>
                    <a:pt x="1248" y="709"/>
                  </a:lnTo>
                  <a:lnTo>
                    <a:pt x="1021" y="850"/>
                  </a:lnTo>
                  <a:lnTo>
                    <a:pt x="908" y="794"/>
                  </a:lnTo>
                  <a:lnTo>
                    <a:pt x="879" y="822"/>
                  </a:lnTo>
                  <a:lnTo>
                    <a:pt x="681" y="822"/>
                  </a:lnTo>
                  <a:lnTo>
                    <a:pt x="652" y="850"/>
                  </a:lnTo>
                  <a:lnTo>
                    <a:pt x="539" y="794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37"/>
                  </a:lnTo>
                  <a:lnTo>
                    <a:pt x="369" y="794"/>
                  </a:lnTo>
                  <a:lnTo>
                    <a:pt x="341" y="709"/>
                  </a:lnTo>
                  <a:lnTo>
                    <a:pt x="227" y="680"/>
                  </a:lnTo>
                  <a:lnTo>
                    <a:pt x="199" y="737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114" y="624"/>
                  </a:lnTo>
                  <a:lnTo>
                    <a:pt x="57" y="538"/>
                  </a:lnTo>
                  <a:lnTo>
                    <a:pt x="114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227" y="57"/>
                  </a:lnTo>
                  <a:lnTo>
                    <a:pt x="284" y="142"/>
                  </a:lnTo>
                  <a:lnTo>
                    <a:pt x="511" y="85"/>
                  </a:lnTo>
                  <a:lnTo>
                    <a:pt x="539" y="28"/>
                  </a:lnTo>
                  <a:lnTo>
                    <a:pt x="624" y="28"/>
                  </a:lnTo>
                  <a:lnTo>
                    <a:pt x="652" y="57"/>
                  </a:lnTo>
                  <a:lnTo>
                    <a:pt x="794" y="0"/>
                  </a:lnTo>
                  <a:lnTo>
                    <a:pt x="879" y="28"/>
                  </a:lnTo>
                  <a:lnTo>
                    <a:pt x="936" y="0"/>
                  </a:lnTo>
                  <a:lnTo>
                    <a:pt x="964" y="113"/>
                  </a:lnTo>
                  <a:lnTo>
                    <a:pt x="879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49" y="312"/>
                  </a:lnTo>
                  <a:lnTo>
                    <a:pt x="1021" y="368"/>
                  </a:lnTo>
                  <a:lnTo>
                    <a:pt x="1049" y="397"/>
                  </a:lnTo>
                  <a:lnTo>
                    <a:pt x="1163" y="368"/>
                  </a:lnTo>
                  <a:lnTo>
                    <a:pt x="1248" y="453"/>
                  </a:lnTo>
                  <a:lnTo>
                    <a:pt x="1304" y="425"/>
                  </a:lnTo>
                  <a:lnTo>
                    <a:pt x="1333" y="482"/>
                  </a:lnTo>
                  <a:lnTo>
                    <a:pt x="1276" y="538"/>
                  </a:lnTo>
                  <a:lnTo>
                    <a:pt x="1333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A739EA42-8B94-43CF-AB46-4F9E4BD2B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339"/>
              <a:ext cx="935" cy="1134"/>
            </a:xfrm>
            <a:custGeom>
              <a:avLst/>
              <a:gdLst>
                <a:gd name="T0" fmla="*/ 935 w 935"/>
                <a:gd name="T1" fmla="*/ 397 h 1134"/>
                <a:gd name="T2" fmla="*/ 879 w 935"/>
                <a:gd name="T3" fmla="*/ 453 h 1134"/>
                <a:gd name="T4" fmla="*/ 879 w 935"/>
                <a:gd name="T5" fmla="*/ 538 h 1134"/>
                <a:gd name="T6" fmla="*/ 822 w 935"/>
                <a:gd name="T7" fmla="*/ 510 h 1134"/>
                <a:gd name="T8" fmla="*/ 794 w 935"/>
                <a:gd name="T9" fmla="*/ 567 h 1134"/>
                <a:gd name="T10" fmla="*/ 822 w 935"/>
                <a:gd name="T11" fmla="*/ 623 h 1134"/>
                <a:gd name="T12" fmla="*/ 765 w 935"/>
                <a:gd name="T13" fmla="*/ 680 h 1134"/>
                <a:gd name="T14" fmla="*/ 709 w 935"/>
                <a:gd name="T15" fmla="*/ 879 h 1134"/>
                <a:gd name="T16" fmla="*/ 652 w 935"/>
                <a:gd name="T17" fmla="*/ 879 h 1134"/>
                <a:gd name="T18" fmla="*/ 624 w 935"/>
                <a:gd name="T19" fmla="*/ 907 h 1134"/>
                <a:gd name="T20" fmla="*/ 567 w 935"/>
                <a:gd name="T21" fmla="*/ 907 h 1134"/>
                <a:gd name="T22" fmla="*/ 482 w 935"/>
                <a:gd name="T23" fmla="*/ 1020 h 1134"/>
                <a:gd name="T24" fmla="*/ 425 w 935"/>
                <a:gd name="T25" fmla="*/ 1020 h 1134"/>
                <a:gd name="T26" fmla="*/ 425 w 935"/>
                <a:gd name="T27" fmla="*/ 992 h 1134"/>
                <a:gd name="T28" fmla="*/ 340 w 935"/>
                <a:gd name="T29" fmla="*/ 992 h 1134"/>
                <a:gd name="T30" fmla="*/ 255 w 935"/>
                <a:gd name="T31" fmla="*/ 1105 h 1134"/>
                <a:gd name="T32" fmla="*/ 170 w 935"/>
                <a:gd name="T33" fmla="*/ 1134 h 1134"/>
                <a:gd name="T34" fmla="*/ 85 w 935"/>
                <a:gd name="T35" fmla="*/ 1077 h 1134"/>
                <a:gd name="T36" fmla="*/ 113 w 935"/>
                <a:gd name="T37" fmla="*/ 1020 h 1134"/>
                <a:gd name="T38" fmla="*/ 28 w 935"/>
                <a:gd name="T39" fmla="*/ 992 h 1134"/>
                <a:gd name="T40" fmla="*/ 28 w 935"/>
                <a:gd name="T41" fmla="*/ 964 h 1134"/>
                <a:gd name="T42" fmla="*/ 57 w 935"/>
                <a:gd name="T43" fmla="*/ 964 h 1134"/>
                <a:gd name="T44" fmla="*/ 85 w 935"/>
                <a:gd name="T45" fmla="*/ 964 h 1134"/>
                <a:gd name="T46" fmla="*/ 85 w 935"/>
                <a:gd name="T47" fmla="*/ 935 h 1134"/>
                <a:gd name="T48" fmla="*/ 57 w 935"/>
                <a:gd name="T49" fmla="*/ 935 h 1134"/>
                <a:gd name="T50" fmla="*/ 85 w 935"/>
                <a:gd name="T51" fmla="*/ 850 h 1134"/>
                <a:gd name="T52" fmla="*/ 28 w 935"/>
                <a:gd name="T53" fmla="*/ 822 h 1134"/>
                <a:gd name="T54" fmla="*/ 0 w 935"/>
                <a:gd name="T55" fmla="*/ 765 h 1134"/>
                <a:gd name="T56" fmla="*/ 85 w 935"/>
                <a:gd name="T57" fmla="*/ 737 h 1134"/>
                <a:gd name="T58" fmla="*/ 85 w 935"/>
                <a:gd name="T59" fmla="*/ 623 h 1134"/>
                <a:gd name="T60" fmla="*/ 28 w 935"/>
                <a:gd name="T61" fmla="*/ 623 h 1134"/>
                <a:gd name="T62" fmla="*/ 0 w 935"/>
                <a:gd name="T63" fmla="*/ 510 h 1134"/>
                <a:gd name="T64" fmla="*/ 113 w 935"/>
                <a:gd name="T65" fmla="*/ 397 h 1134"/>
                <a:gd name="T66" fmla="*/ 85 w 935"/>
                <a:gd name="T67" fmla="*/ 340 h 1134"/>
                <a:gd name="T68" fmla="*/ 113 w 935"/>
                <a:gd name="T69" fmla="*/ 312 h 1134"/>
                <a:gd name="T70" fmla="*/ 142 w 935"/>
                <a:gd name="T71" fmla="*/ 198 h 1134"/>
                <a:gd name="T72" fmla="*/ 142 w 935"/>
                <a:gd name="T73" fmla="*/ 113 h 1134"/>
                <a:gd name="T74" fmla="*/ 227 w 935"/>
                <a:gd name="T75" fmla="*/ 0 h 1134"/>
                <a:gd name="T76" fmla="*/ 283 w 935"/>
                <a:gd name="T77" fmla="*/ 56 h 1134"/>
                <a:gd name="T78" fmla="*/ 283 w 935"/>
                <a:gd name="T79" fmla="*/ 113 h 1134"/>
                <a:gd name="T80" fmla="*/ 425 w 935"/>
                <a:gd name="T81" fmla="*/ 85 h 1134"/>
                <a:gd name="T82" fmla="*/ 624 w 935"/>
                <a:gd name="T83" fmla="*/ 255 h 1134"/>
                <a:gd name="T84" fmla="*/ 850 w 935"/>
                <a:gd name="T85" fmla="*/ 340 h 1134"/>
                <a:gd name="T86" fmla="*/ 879 w 935"/>
                <a:gd name="T87" fmla="*/ 340 h 1134"/>
                <a:gd name="T88" fmla="*/ 935 w 935"/>
                <a:gd name="T89" fmla="*/ 39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5" h="1134">
                  <a:moveTo>
                    <a:pt x="935" y="397"/>
                  </a:moveTo>
                  <a:lnTo>
                    <a:pt x="879" y="453"/>
                  </a:lnTo>
                  <a:lnTo>
                    <a:pt x="879" y="538"/>
                  </a:lnTo>
                  <a:lnTo>
                    <a:pt x="822" y="510"/>
                  </a:lnTo>
                  <a:lnTo>
                    <a:pt x="794" y="567"/>
                  </a:lnTo>
                  <a:lnTo>
                    <a:pt x="822" y="623"/>
                  </a:lnTo>
                  <a:lnTo>
                    <a:pt x="765" y="680"/>
                  </a:lnTo>
                  <a:lnTo>
                    <a:pt x="709" y="879"/>
                  </a:lnTo>
                  <a:lnTo>
                    <a:pt x="652" y="879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482" y="1020"/>
                  </a:lnTo>
                  <a:lnTo>
                    <a:pt x="425" y="1020"/>
                  </a:lnTo>
                  <a:lnTo>
                    <a:pt x="425" y="992"/>
                  </a:lnTo>
                  <a:lnTo>
                    <a:pt x="340" y="992"/>
                  </a:lnTo>
                  <a:lnTo>
                    <a:pt x="255" y="1105"/>
                  </a:lnTo>
                  <a:lnTo>
                    <a:pt x="170" y="1134"/>
                  </a:lnTo>
                  <a:lnTo>
                    <a:pt x="85" y="1077"/>
                  </a:lnTo>
                  <a:lnTo>
                    <a:pt x="113" y="1020"/>
                  </a:lnTo>
                  <a:lnTo>
                    <a:pt x="28" y="992"/>
                  </a:lnTo>
                  <a:lnTo>
                    <a:pt x="28" y="964"/>
                  </a:lnTo>
                  <a:lnTo>
                    <a:pt x="57" y="964"/>
                  </a:lnTo>
                  <a:lnTo>
                    <a:pt x="85" y="964"/>
                  </a:lnTo>
                  <a:lnTo>
                    <a:pt x="85" y="935"/>
                  </a:lnTo>
                  <a:lnTo>
                    <a:pt x="57" y="935"/>
                  </a:lnTo>
                  <a:lnTo>
                    <a:pt x="85" y="850"/>
                  </a:lnTo>
                  <a:lnTo>
                    <a:pt x="28" y="822"/>
                  </a:lnTo>
                  <a:lnTo>
                    <a:pt x="0" y="765"/>
                  </a:lnTo>
                  <a:lnTo>
                    <a:pt x="85" y="737"/>
                  </a:lnTo>
                  <a:lnTo>
                    <a:pt x="85" y="623"/>
                  </a:lnTo>
                  <a:lnTo>
                    <a:pt x="28" y="623"/>
                  </a:lnTo>
                  <a:lnTo>
                    <a:pt x="0" y="510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425" y="85"/>
                  </a:lnTo>
                  <a:lnTo>
                    <a:pt x="624" y="255"/>
                  </a:lnTo>
                  <a:lnTo>
                    <a:pt x="850" y="340"/>
                  </a:lnTo>
                  <a:lnTo>
                    <a:pt x="879" y="340"/>
                  </a:lnTo>
                  <a:lnTo>
                    <a:pt x="935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F4EF408C-A945-4655-B729-AC71A27B5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36"/>
              <a:ext cx="1021" cy="992"/>
            </a:xfrm>
            <a:custGeom>
              <a:avLst/>
              <a:gdLst>
                <a:gd name="T0" fmla="*/ 510 w 1021"/>
                <a:gd name="T1" fmla="*/ 0 h 992"/>
                <a:gd name="T2" fmla="*/ 454 w 1021"/>
                <a:gd name="T3" fmla="*/ 56 h 992"/>
                <a:gd name="T4" fmla="*/ 454 w 1021"/>
                <a:gd name="T5" fmla="*/ 141 h 992"/>
                <a:gd name="T6" fmla="*/ 397 w 1021"/>
                <a:gd name="T7" fmla="*/ 113 h 992"/>
                <a:gd name="T8" fmla="*/ 369 w 1021"/>
                <a:gd name="T9" fmla="*/ 170 h 992"/>
                <a:gd name="T10" fmla="*/ 397 w 1021"/>
                <a:gd name="T11" fmla="*/ 226 h 992"/>
                <a:gd name="T12" fmla="*/ 340 w 1021"/>
                <a:gd name="T13" fmla="*/ 283 h 992"/>
                <a:gd name="T14" fmla="*/ 284 w 1021"/>
                <a:gd name="T15" fmla="*/ 482 h 992"/>
                <a:gd name="T16" fmla="*/ 227 w 1021"/>
                <a:gd name="T17" fmla="*/ 482 h 992"/>
                <a:gd name="T18" fmla="*/ 199 w 1021"/>
                <a:gd name="T19" fmla="*/ 510 h 992"/>
                <a:gd name="T20" fmla="*/ 142 w 1021"/>
                <a:gd name="T21" fmla="*/ 510 h 992"/>
                <a:gd name="T22" fmla="*/ 57 w 1021"/>
                <a:gd name="T23" fmla="*/ 623 h 992"/>
                <a:gd name="T24" fmla="*/ 0 w 1021"/>
                <a:gd name="T25" fmla="*/ 623 h 992"/>
                <a:gd name="T26" fmla="*/ 0 w 1021"/>
                <a:gd name="T27" fmla="*/ 850 h 992"/>
                <a:gd name="T28" fmla="*/ 57 w 1021"/>
                <a:gd name="T29" fmla="*/ 879 h 992"/>
                <a:gd name="T30" fmla="*/ 85 w 1021"/>
                <a:gd name="T31" fmla="*/ 850 h 992"/>
                <a:gd name="T32" fmla="*/ 255 w 1021"/>
                <a:gd name="T33" fmla="*/ 935 h 992"/>
                <a:gd name="T34" fmla="*/ 284 w 1021"/>
                <a:gd name="T35" fmla="*/ 935 h 992"/>
                <a:gd name="T36" fmla="*/ 312 w 1021"/>
                <a:gd name="T37" fmla="*/ 935 h 992"/>
                <a:gd name="T38" fmla="*/ 312 w 1021"/>
                <a:gd name="T39" fmla="*/ 907 h 992"/>
                <a:gd name="T40" fmla="*/ 454 w 1021"/>
                <a:gd name="T41" fmla="*/ 992 h 992"/>
                <a:gd name="T42" fmla="*/ 482 w 1021"/>
                <a:gd name="T43" fmla="*/ 850 h 992"/>
                <a:gd name="T44" fmla="*/ 567 w 1021"/>
                <a:gd name="T45" fmla="*/ 907 h 992"/>
                <a:gd name="T46" fmla="*/ 567 w 1021"/>
                <a:gd name="T47" fmla="*/ 822 h 992"/>
                <a:gd name="T48" fmla="*/ 709 w 1021"/>
                <a:gd name="T49" fmla="*/ 850 h 992"/>
                <a:gd name="T50" fmla="*/ 794 w 1021"/>
                <a:gd name="T51" fmla="*/ 793 h 992"/>
                <a:gd name="T52" fmla="*/ 822 w 1021"/>
                <a:gd name="T53" fmla="*/ 822 h 992"/>
                <a:gd name="T54" fmla="*/ 879 w 1021"/>
                <a:gd name="T55" fmla="*/ 737 h 992"/>
                <a:gd name="T56" fmla="*/ 964 w 1021"/>
                <a:gd name="T57" fmla="*/ 737 h 992"/>
                <a:gd name="T58" fmla="*/ 964 w 1021"/>
                <a:gd name="T59" fmla="*/ 680 h 992"/>
                <a:gd name="T60" fmla="*/ 936 w 1021"/>
                <a:gd name="T61" fmla="*/ 680 h 992"/>
                <a:gd name="T62" fmla="*/ 907 w 1021"/>
                <a:gd name="T63" fmla="*/ 652 h 992"/>
                <a:gd name="T64" fmla="*/ 964 w 1021"/>
                <a:gd name="T65" fmla="*/ 595 h 992"/>
                <a:gd name="T66" fmla="*/ 964 w 1021"/>
                <a:gd name="T67" fmla="*/ 510 h 992"/>
                <a:gd name="T68" fmla="*/ 936 w 1021"/>
                <a:gd name="T69" fmla="*/ 482 h 992"/>
                <a:gd name="T70" fmla="*/ 1021 w 1021"/>
                <a:gd name="T71" fmla="*/ 425 h 992"/>
                <a:gd name="T72" fmla="*/ 1021 w 1021"/>
                <a:gd name="T73" fmla="*/ 340 h 992"/>
                <a:gd name="T74" fmla="*/ 992 w 1021"/>
                <a:gd name="T75" fmla="*/ 312 h 992"/>
                <a:gd name="T76" fmla="*/ 964 w 1021"/>
                <a:gd name="T77" fmla="*/ 226 h 992"/>
                <a:gd name="T78" fmla="*/ 822 w 1021"/>
                <a:gd name="T79" fmla="*/ 198 h 992"/>
                <a:gd name="T80" fmla="*/ 794 w 1021"/>
                <a:gd name="T81" fmla="*/ 170 h 992"/>
                <a:gd name="T82" fmla="*/ 737 w 1021"/>
                <a:gd name="T83" fmla="*/ 170 h 992"/>
                <a:gd name="T84" fmla="*/ 681 w 1021"/>
                <a:gd name="T85" fmla="*/ 28 h 992"/>
                <a:gd name="T86" fmla="*/ 510 w 1021"/>
                <a:gd name="T8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992">
                  <a:moveTo>
                    <a:pt x="510" y="0"/>
                  </a:moveTo>
                  <a:lnTo>
                    <a:pt x="454" y="56"/>
                  </a:lnTo>
                  <a:lnTo>
                    <a:pt x="454" y="141"/>
                  </a:lnTo>
                  <a:lnTo>
                    <a:pt x="397" y="113"/>
                  </a:lnTo>
                  <a:lnTo>
                    <a:pt x="369" y="170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284" y="482"/>
                  </a:lnTo>
                  <a:lnTo>
                    <a:pt x="227" y="482"/>
                  </a:lnTo>
                  <a:lnTo>
                    <a:pt x="199" y="510"/>
                  </a:lnTo>
                  <a:lnTo>
                    <a:pt x="142" y="51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850"/>
                  </a:lnTo>
                  <a:lnTo>
                    <a:pt x="57" y="879"/>
                  </a:lnTo>
                  <a:lnTo>
                    <a:pt x="85" y="850"/>
                  </a:lnTo>
                  <a:lnTo>
                    <a:pt x="255" y="935"/>
                  </a:lnTo>
                  <a:lnTo>
                    <a:pt x="284" y="935"/>
                  </a:lnTo>
                  <a:lnTo>
                    <a:pt x="312" y="935"/>
                  </a:lnTo>
                  <a:lnTo>
                    <a:pt x="312" y="907"/>
                  </a:lnTo>
                  <a:lnTo>
                    <a:pt x="454" y="992"/>
                  </a:lnTo>
                  <a:lnTo>
                    <a:pt x="482" y="850"/>
                  </a:lnTo>
                  <a:lnTo>
                    <a:pt x="567" y="907"/>
                  </a:lnTo>
                  <a:lnTo>
                    <a:pt x="567" y="822"/>
                  </a:lnTo>
                  <a:lnTo>
                    <a:pt x="709" y="850"/>
                  </a:lnTo>
                  <a:lnTo>
                    <a:pt x="794" y="793"/>
                  </a:lnTo>
                  <a:lnTo>
                    <a:pt x="822" y="822"/>
                  </a:lnTo>
                  <a:lnTo>
                    <a:pt x="879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64" y="510"/>
                  </a:lnTo>
                  <a:lnTo>
                    <a:pt x="936" y="482"/>
                  </a:lnTo>
                  <a:lnTo>
                    <a:pt x="1021" y="425"/>
                  </a:lnTo>
                  <a:lnTo>
                    <a:pt x="1021" y="340"/>
                  </a:lnTo>
                  <a:lnTo>
                    <a:pt x="992" y="312"/>
                  </a:lnTo>
                  <a:lnTo>
                    <a:pt x="964" y="226"/>
                  </a:lnTo>
                  <a:lnTo>
                    <a:pt x="822" y="198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1" y="28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188853F9-79B8-48C3-BEF1-A50D5FD8F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90"/>
              <a:ext cx="992" cy="1020"/>
            </a:xfrm>
            <a:custGeom>
              <a:avLst/>
              <a:gdLst>
                <a:gd name="T0" fmla="*/ 28 w 992"/>
                <a:gd name="T1" fmla="*/ 737 h 1020"/>
                <a:gd name="T2" fmla="*/ 28 w 992"/>
                <a:gd name="T3" fmla="*/ 822 h 1020"/>
                <a:gd name="T4" fmla="*/ 312 w 992"/>
                <a:gd name="T5" fmla="*/ 964 h 1020"/>
                <a:gd name="T6" fmla="*/ 369 w 992"/>
                <a:gd name="T7" fmla="*/ 964 h 1020"/>
                <a:gd name="T8" fmla="*/ 737 w 992"/>
                <a:gd name="T9" fmla="*/ 1020 h 1020"/>
                <a:gd name="T10" fmla="*/ 822 w 992"/>
                <a:gd name="T11" fmla="*/ 964 h 1020"/>
                <a:gd name="T12" fmla="*/ 879 w 992"/>
                <a:gd name="T13" fmla="*/ 992 h 1020"/>
                <a:gd name="T14" fmla="*/ 992 w 992"/>
                <a:gd name="T15" fmla="*/ 879 h 1020"/>
                <a:gd name="T16" fmla="*/ 964 w 992"/>
                <a:gd name="T17" fmla="*/ 822 h 1020"/>
                <a:gd name="T18" fmla="*/ 907 w 992"/>
                <a:gd name="T19" fmla="*/ 793 h 1020"/>
                <a:gd name="T20" fmla="*/ 879 w 992"/>
                <a:gd name="T21" fmla="*/ 850 h 1020"/>
                <a:gd name="T22" fmla="*/ 850 w 992"/>
                <a:gd name="T23" fmla="*/ 793 h 1020"/>
                <a:gd name="T24" fmla="*/ 794 w 992"/>
                <a:gd name="T25" fmla="*/ 765 h 1020"/>
                <a:gd name="T26" fmla="*/ 765 w 992"/>
                <a:gd name="T27" fmla="*/ 793 h 1020"/>
                <a:gd name="T28" fmla="*/ 709 w 992"/>
                <a:gd name="T29" fmla="*/ 652 h 1020"/>
                <a:gd name="T30" fmla="*/ 709 w 992"/>
                <a:gd name="T31" fmla="*/ 595 h 1020"/>
                <a:gd name="T32" fmla="*/ 595 w 992"/>
                <a:gd name="T33" fmla="*/ 538 h 1020"/>
                <a:gd name="T34" fmla="*/ 567 w 992"/>
                <a:gd name="T35" fmla="*/ 482 h 1020"/>
                <a:gd name="T36" fmla="*/ 595 w 992"/>
                <a:gd name="T37" fmla="*/ 340 h 1020"/>
                <a:gd name="T38" fmla="*/ 567 w 992"/>
                <a:gd name="T39" fmla="*/ 283 h 1020"/>
                <a:gd name="T40" fmla="*/ 482 w 992"/>
                <a:gd name="T41" fmla="*/ 340 h 1020"/>
                <a:gd name="T42" fmla="*/ 454 w 992"/>
                <a:gd name="T43" fmla="*/ 312 h 1020"/>
                <a:gd name="T44" fmla="*/ 425 w 992"/>
                <a:gd name="T45" fmla="*/ 226 h 1020"/>
                <a:gd name="T46" fmla="*/ 397 w 992"/>
                <a:gd name="T47" fmla="*/ 226 h 1020"/>
                <a:gd name="T48" fmla="*/ 397 w 992"/>
                <a:gd name="T49" fmla="*/ 113 h 1020"/>
                <a:gd name="T50" fmla="*/ 340 w 992"/>
                <a:gd name="T51" fmla="*/ 85 h 1020"/>
                <a:gd name="T52" fmla="*/ 340 w 992"/>
                <a:gd name="T53" fmla="*/ 28 h 1020"/>
                <a:gd name="T54" fmla="*/ 283 w 992"/>
                <a:gd name="T55" fmla="*/ 0 h 1020"/>
                <a:gd name="T56" fmla="*/ 255 w 992"/>
                <a:gd name="T57" fmla="*/ 28 h 1020"/>
                <a:gd name="T58" fmla="*/ 340 w 992"/>
                <a:gd name="T59" fmla="*/ 170 h 1020"/>
                <a:gd name="T60" fmla="*/ 312 w 992"/>
                <a:gd name="T61" fmla="*/ 283 h 1020"/>
                <a:gd name="T62" fmla="*/ 198 w 992"/>
                <a:gd name="T63" fmla="*/ 312 h 1020"/>
                <a:gd name="T64" fmla="*/ 113 w 992"/>
                <a:gd name="T65" fmla="*/ 453 h 1020"/>
                <a:gd name="T66" fmla="*/ 113 w 992"/>
                <a:gd name="T67" fmla="*/ 538 h 1020"/>
                <a:gd name="T68" fmla="*/ 85 w 992"/>
                <a:gd name="T69" fmla="*/ 595 h 1020"/>
                <a:gd name="T70" fmla="*/ 85 w 992"/>
                <a:gd name="T71" fmla="*/ 623 h 1020"/>
                <a:gd name="T72" fmla="*/ 28 w 992"/>
                <a:gd name="T73" fmla="*/ 652 h 1020"/>
                <a:gd name="T74" fmla="*/ 0 w 992"/>
                <a:gd name="T75" fmla="*/ 737 h 1020"/>
                <a:gd name="T76" fmla="*/ 28 w 992"/>
                <a:gd name="T77" fmla="*/ 73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020">
                  <a:moveTo>
                    <a:pt x="28" y="737"/>
                  </a:moveTo>
                  <a:lnTo>
                    <a:pt x="28" y="822"/>
                  </a:lnTo>
                  <a:lnTo>
                    <a:pt x="312" y="964"/>
                  </a:lnTo>
                  <a:lnTo>
                    <a:pt x="369" y="964"/>
                  </a:lnTo>
                  <a:lnTo>
                    <a:pt x="737" y="1020"/>
                  </a:lnTo>
                  <a:lnTo>
                    <a:pt x="822" y="964"/>
                  </a:lnTo>
                  <a:lnTo>
                    <a:pt x="879" y="992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879" y="850"/>
                  </a:lnTo>
                  <a:lnTo>
                    <a:pt x="850" y="793"/>
                  </a:lnTo>
                  <a:lnTo>
                    <a:pt x="794" y="765"/>
                  </a:lnTo>
                  <a:lnTo>
                    <a:pt x="765" y="793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595" y="538"/>
                  </a:lnTo>
                  <a:lnTo>
                    <a:pt x="567" y="482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283" y="0"/>
                  </a:lnTo>
                  <a:lnTo>
                    <a:pt x="255" y="28"/>
                  </a:lnTo>
                  <a:lnTo>
                    <a:pt x="340" y="170"/>
                  </a:lnTo>
                  <a:lnTo>
                    <a:pt x="312" y="283"/>
                  </a:lnTo>
                  <a:lnTo>
                    <a:pt x="198" y="312"/>
                  </a:lnTo>
                  <a:lnTo>
                    <a:pt x="113" y="453"/>
                  </a:lnTo>
                  <a:lnTo>
                    <a:pt x="113" y="538"/>
                  </a:lnTo>
                  <a:lnTo>
                    <a:pt x="85" y="595"/>
                  </a:lnTo>
                  <a:lnTo>
                    <a:pt x="85" y="623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16E6962C-2817-4EFF-B661-6FB932725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5308"/>
              <a:ext cx="511" cy="822"/>
            </a:xfrm>
            <a:custGeom>
              <a:avLst/>
              <a:gdLst>
                <a:gd name="T0" fmla="*/ 397 w 511"/>
                <a:gd name="T1" fmla="*/ 822 h 822"/>
                <a:gd name="T2" fmla="*/ 426 w 511"/>
                <a:gd name="T3" fmla="*/ 737 h 822"/>
                <a:gd name="T4" fmla="*/ 426 w 511"/>
                <a:gd name="T5" fmla="*/ 652 h 822"/>
                <a:gd name="T6" fmla="*/ 454 w 511"/>
                <a:gd name="T7" fmla="*/ 595 h 822"/>
                <a:gd name="T8" fmla="*/ 454 w 511"/>
                <a:gd name="T9" fmla="*/ 510 h 822"/>
                <a:gd name="T10" fmla="*/ 511 w 511"/>
                <a:gd name="T11" fmla="*/ 453 h 822"/>
                <a:gd name="T12" fmla="*/ 511 w 511"/>
                <a:gd name="T13" fmla="*/ 397 h 822"/>
                <a:gd name="T14" fmla="*/ 482 w 511"/>
                <a:gd name="T15" fmla="*/ 368 h 822"/>
                <a:gd name="T16" fmla="*/ 397 w 511"/>
                <a:gd name="T17" fmla="*/ 397 h 822"/>
                <a:gd name="T18" fmla="*/ 426 w 511"/>
                <a:gd name="T19" fmla="*/ 283 h 822"/>
                <a:gd name="T20" fmla="*/ 426 w 511"/>
                <a:gd name="T21" fmla="*/ 198 h 822"/>
                <a:gd name="T22" fmla="*/ 341 w 511"/>
                <a:gd name="T23" fmla="*/ 85 h 822"/>
                <a:gd name="T24" fmla="*/ 341 w 511"/>
                <a:gd name="T25" fmla="*/ 28 h 822"/>
                <a:gd name="T26" fmla="*/ 284 w 511"/>
                <a:gd name="T27" fmla="*/ 28 h 822"/>
                <a:gd name="T28" fmla="*/ 227 w 511"/>
                <a:gd name="T29" fmla="*/ 28 h 822"/>
                <a:gd name="T30" fmla="*/ 199 w 511"/>
                <a:gd name="T31" fmla="*/ 0 h 822"/>
                <a:gd name="T32" fmla="*/ 85 w 511"/>
                <a:gd name="T33" fmla="*/ 28 h 822"/>
                <a:gd name="T34" fmla="*/ 57 w 511"/>
                <a:gd name="T35" fmla="*/ 85 h 822"/>
                <a:gd name="T36" fmla="*/ 0 w 511"/>
                <a:gd name="T37" fmla="*/ 255 h 822"/>
                <a:gd name="T38" fmla="*/ 85 w 511"/>
                <a:gd name="T39" fmla="*/ 397 h 822"/>
                <a:gd name="T40" fmla="*/ 85 w 511"/>
                <a:gd name="T41" fmla="*/ 482 h 822"/>
                <a:gd name="T42" fmla="*/ 142 w 511"/>
                <a:gd name="T43" fmla="*/ 510 h 822"/>
                <a:gd name="T44" fmla="*/ 142 w 511"/>
                <a:gd name="T45" fmla="*/ 567 h 822"/>
                <a:gd name="T46" fmla="*/ 199 w 511"/>
                <a:gd name="T47" fmla="*/ 595 h 822"/>
                <a:gd name="T48" fmla="*/ 199 w 511"/>
                <a:gd name="T49" fmla="*/ 708 h 822"/>
                <a:gd name="T50" fmla="*/ 227 w 511"/>
                <a:gd name="T51" fmla="*/ 708 h 822"/>
                <a:gd name="T52" fmla="*/ 256 w 511"/>
                <a:gd name="T53" fmla="*/ 794 h 822"/>
                <a:gd name="T54" fmla="*/ 284 w 511"/>
                <a:gd name="T55" fmla="*/ 822 h 822"/>
                <a:gd name="T56" fmla="*/ 369 w 511"/>
                <a:gd name="T57" fmla="*/ 765 h 822"/>
                <a:gd name="T58" fmla="*/ 397 w 511"/>
                <a:gd name="T5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822">
                  <a:moveTo>
                    <a:pt x="397" y="822"/>
                  </a:moveTo>
                  <a:lnTo>
                    <a:pt x="426" y="737"/>
                  </a:lnTo>
                  <a:lnTo>
                    <a:pt x="426" y="652"/>
                  </a:lnTo>
                  <a:lnTo>
                    <a:pt x="454" y="595"/>
                  </a:lnTo>
                  <a:lnTo>
                    <a:pt x="454" y="510"/>
                  </a:lnTo>
                  <a:lnTo>
                    <a:pt x="511" y="453"/>
                  </a:lnTo>
                  <a:lnTo>
                    <a:pt x="511" y="397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283"/>
                  </a:lnTo>
                  <a:lnTo>
                    <a:pt x="426" y="198"/>
                  </a:lnTo>
                  <a:lnTo>
                    <a:pt x="341" y="85"/>
                  </a:lnTo>
                  <a:lnTo>
                    <a:pt x="341" y="28"/>
                  </a:lnTo>
                  <a:lnTo>
                    <a:pt x="284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708"/>
                  </a:lnTo>
                  <a:lnTo>
                    <a:pt x="227" y="708"/>
                  </a:lnTo>
                  <a:lnTo>
                    <a:pt x="256" y="794"/>
                  </a:lnTo>
                  <a:lnTo>
                    <a:pt x="284" y="822"/>
                  </a:lnTo>
                  <a:lnTo>
                    <a:pt x="369" y="765"/>
                  </a:lnTo>
                  <a:lnTo>
                    <a:pt x="397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8A5A16F7-CDA3-4136-BAD6-3F3FB0972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5364"/>
              <a:ext cx="538" cy="908"/>
            </a:xfrm>
            <a:custGeom>
              <a:avLst/>
              <a:gdLst>
                <a:gd name="T0" fmla="*/ 28 w 538"/>
                <a:gd name="T1" fmla="*/ 908 h 908"/>
                <a:gd name="T2" fmla="*/ 198 w 538"/>
                <a:gd name="T3" fmla="*/ 851 h 908"/>
                <a:gd name="T4" fmla="*/ 170 w 538"/>
                <a:gd name="T5" fmla="*/ 823 h 908"/>
                <a:gd name="T6" fmla="*/ 141 w 538"/>
                <a:gd name="T7" fmla="*/ 738 h 908"/>
                <a:gd name="T8" fmla="*/ 170 w 538"/>
                <a:gd name="T9" fmla="*/ 681 h 908"/>
                <a:gd name="T10" fmla="*/ 198 w 538"/>
                <a:gd name="T11" fmla="*/ 709 h 908"/>
                <a:gd name="T12" fmla="*/ 311 w 538"/>
                <a:gd name="T13" fmla="*/ 652 h 908"/>
                <a:gd name="T14" fmla="*/ 311 w 538"/>
                <a:gd name="T15" fmla="*/ 511 h 908"/>
                <a:gd name="T16" fmla="*/ 425 w 538"/>
                <a:gd name="T17" fmla="*/ 426 h 908"/>
                <a:gd name="T18" fmla="*/ 397 w 538"/>
                <a:gd name="T19" fmla="*/ 341 h 908"/>
                <a:gd name="T20" fmla="*/ 453 w 538"/>
                <a:gd name="T21" fmla="*/ 256 h 908"/>
                <a:gd name="T22" fmla="*/ 538 w 538"/>
                <a:gd name="T23" fmla="*/ 142 h 908"/>
                <a:gd name="T24" fmla="*/ 397 w 538"/>
                <a:gd name="T25" fmla="*/ 114 h 908"/>
                <a:gd name="T26" fmla="*/ 340 w 538"/>
                <a:gd name="T27" fmla="*/ 171 h 908"/>
                <a:gd name="T28" fmla="*/ 283 w 538"/>
                <a:gd name="T29" fmla="*/ 199 h 908"/>
                <a:gd name="T30" fmla="*/ 283 w 538"/>
                <a:gd name="T31" fmla="*/ 142 h 908"/>
                <a:gd name="T32" fmla="*/ 170 w 538"/>
                <a:gd name="T33" fmla="*/ 85 h 908"/>
                <a:gd name="T34" fmla="*/ 113 w 538"/>
                <a:gd name="T35" fmla="*/ 0 h 908"/>
                <a:gd name="T36" fmla="*/ 85 w 538"/>
                <a:gd name="T37" fmla="*/ 57 h 908"/>
                <a:gd name="T38" fmla="*/ 0 w 538"/>
                <a:gd name="T39" fmla="*/ 29 h 908"/>
                <a:gd name="T40" fmla="*/ 85 w 538"/>
                <a:gd name="T41" fmla="*/ 142 h 908"/>
                <a:gd name="T42" fmla="*/ 85 w 538"/>
                <a:gd name="T43" fmla="*/ 227 h 908"/>
                <a:gd name="T44" fmla="*/ 56 w 538"/>
                <a:gd name="T45" fmla="*/ 341 h 908"/>
                <a:gd name="T46" fmla="*/ 141 w 538"/>
                <a:gd name="T47" fmla="*/ 312 h 908"/>
                <a:gd name="T48" fmla="*/ 170 w 538"/>
                <a:gd name="T49" fmla="*/ 341 h 908"/>
                <a:gd name="T50" fmla="*/ 170 w 538"/>
                <a:gd name="T51" fmla="*/ 397 h 908"/>
                <a:gd name="T52" fmla="*/ 113 w 538"/>
                <a:gd name="T53" fmla="*/ 454 h 908"/>
                <a:gd name="T54" fmla="*/ 113 w 538"/>
                <a:gd name="T55" fmla="*/ 539 h 908"/>
                <a:gd name="T56" fmla="*/ 85 w 538"/>
                <a:gd name="T57" fmla="*/ 596 h 908"/>
                <a:gd name="T58" fmla="*/ 85 w 538"/>
                <a:gd name="T59" fmla="*/ 681 h 908"/>
                <a:gd name="T60" fmla="*/ 55 w 538"/>
                <a:gd name="T61" fmla="*/ 759 h 908"/>
                <a:gd name="T62" fmla="*/ 28 w 538"/>
                <a:gd name="T6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8" h="908">
                  <a:moveTo>
                    <a:pt x="28" y="908"/>
                  </a:moveTo>
                  <a:lnTo>
                    <a:pt x="198" y="851"/>
                  </a:lnTo>
                  <a:lnTo>
                    <a:pt x="170" y="823"/>
                  </a:lnTo>
                  <a:lnTo>
                    <a:pt x="141" y="738"/>
                  </a:lnTo>
                  <a:lnTo>
                    <a:pt x="170" y="681"/>
                  </a:lnTo>
                  <a:lnTo>
                    <a:pt x="198" y="709"/>
                  </a:lnTo>
                  <a:lnTo>
                    <a:pt x="311" y="652"/>
                  </a:lnTo>
                  <a:lnTo>
                    <a:pt x="311" y="511"/>
                  </a:lnTo>
                  <a:lnTo>
                    <a:pt x="425" y="426"/>
                  </a:lnTo>
                  <a:lnTo>
                    <a:pt x="397" y="341"/>
                  </a:lnTo>
                  <a:lnTo>
                    <a:pt x="453" y="256"/>
                  </a:lnTo>
                  <a:lnTo>
                    <a:pt x="538" y="142"/>
                  </a:lnTo>
                  <a:lnTo>
                    <a:pt x="397" y="114"/>
                  </a:lnTo>
                  <a:lnTo>
                    <a:pt x="340" y="171"/>
                  </a:lnTo>
                  <a:lnTo>
                    <a:pt x="283" y="199"/>
                  </a:lnTo>
                  <a:lnTo>
                    <a:pt x="283" y="142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29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56" y="341"/>
                  </a:lnTo>
                  <a:lnTo>
                    <a:pt x="141" y="312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3" y="454"/>
                  </a:lnTo>
                  <a:lnTo>
                    <a:pt x="113" y="539"/>
                  </a:lnTo>
                  <a:lnTo>
                    <a:pt x="85" y="596"/>
                  </a:lnTo>
                  <a:lnTo>
                    <a:pt x="85" y="681"/>
                  </a:lnTo>
                  <a:lnTo>
                    <a:pt x="55" y="759"/>
                  </a:lnTo>
                  <a:lnTo>
                    <a:pt x="28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4D3BFB3D-EF99-41AA-90CF-45523EB5B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16"/>
              <a:ext cx="539" cy="653"/>
            </a:xfrm>
            <a:custGeom>
              <a:avLst/>
              <a:gdLst>
                <a:gd name="T0" fmla="*/ 425 w 539"/>
                <a:gd name="T1" fmla="*/ 653 h 653"/>
                <a:gd name="T2" fmla="*/ 397 w 539"/>
                <a:gd name="T3" fmla="*/ 596 h 653"/>
                <a:gd name="T4" fmla="*/ 340 w 539"/>
                <a:gd name="T5" fmla="*/ 567 h 653"/>
                <a:gd name="T6" fmla="*/ 312 w 539"/>
                <a:gd name="T7" fmla="*/ 624 h 653"/>
                <a:gd name="T8" fmla="*/ 283 w 539"/>
                <a:gd name="T9" fmla="*/ 567 h 653"/>
                <a:gd name="T10" fmla="*/ 227 w 539"/>
                <a:gd name="T11" fmla="*/ 539 h 653"/>
                <a:gd name="T12" fmla="*/ 198 w 539"/>
                <a:gd name="T13" fmla="*/ 567 h 653"/>
                <a:gd name="T14" fmla="*/ 142 w 539"/>
                <a:gd name="T15" fmla="*/ 426 h 653"/>
                <a:gd name="T16" fmla="*/ 142 w 539"/>
                <a:gd name="T17" fmla="*/ 369 h 653"/>
                <a:gd name="T18" fmla="*/ 28 w 539"/>
                <a:gd name="T19" fmla="*/ 312 h 653"/>
                <a:gd name="T20" fmla="*/ 0 w 539"/>
                <a:gd name="T21" fmla="*/ 256 h 653"/>
                <a:gd name="T22" fmla="*/ 170 w 539"/>
                <a:gd name="T23" fmla="*/ 199 h 653"/>
                <a:gd name="T24" fmla="*/ 142 w 539"/>
                <a:gd name="T25" fmla="*/ 171 h 653"/>
                <a:gd name="T26" fmla="*/ 113 w 539"/>
                <a:gd name="T27" fmla="*/ 86 h 653"/>
                <a:gd name="T28" fmla="*/ 142 w 539"/>
                <a:gd name="T29" fmla="*/ 29 h 653"/>
                <a:gd name="T30" fmla="*/ 170 w 539"/>
                <a:gd name="T31" fmla="*/ 57 h 653"/>
                <a:gd name="T32" fmla="*/ 283 w 539"/>
                <a:gd name="T33" fmla="*/ 0 h 653"/>
                <a:gd name="T34" fmla="*/ 340 w 539"/>
                <a:gd name="T35" fmla="*/ 142 h 653"/>
                <a:gd name="T36" fmla="*/ 312 w 539"/>
                <a:gd name="T37" fmla="*/ 227 h 653"/>
                <a:gd name="T38" fmla="*/ 340 w 539"/>
                <a:gd name="T39" fmla="*/ 256 h 653"/>
                <a:gd name="T40" fmla="*/ 397 w 539"/>
                <a:gd name="T41" fmla="*/ 199 h 653"/>
                <a:gd name="T42" fmla="*/ 397 w 539"/>
                <a:gd name="T43" fmla="*/ 312 h 653"/>
                <a:gd name="T44" fmla="*/ 539 w 539"/>
                <a:gd name="T45" fmla="*/ 454 h 653"/>
                <a:gd name="T46" fmla="*/ 482 w 539"/>
                <a:gd name="T47" fmla="*/ 539 h 653"/>
                <a:gd name="T48" fmla="*/ 539 w 539"/>
                <a:gd name="T49" fmla="*/ 596 h 653"/>
                <a:gd name="T50" fmla="*/ 425 w 539"/>
                <a:gd name="T51" fmla="*/ 65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9" h="653">
                  <a:moveTo>
                    <a:pt x="425" y="653"/>
                  </a:moveTo>
                  <a:lnTo>
                    <a:pt x="397" y="596"/>
                  </a:lnTo>
                  <a:lnTo>
                    <a:pt x="340" y="567"/>
                  </a:lnTo>
                  <a:lnTo>
                    <a:pt x="312" y="624"/>
                  </a:lnTo>
                  <a:lnTo>
                    <a:pt x="283" y="567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426"/>
                  </a:lnTo>
                  <a:lnTo>
                    <a:pt x="142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170" y="199"/>
                  </a:lnTo>
                  <a:lnTo>
                    <a:pt x="142" y="171"/>
                  </a:lnTo>
                  <a:lnTo>
                    <a:pt x="113" y="86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340" y="256"/>
                  </a:lnTo>
                  <a:lnTo>
                    <a:pt x="397" y="199"/>
                  </a:lnTo>
                  <a:lnTo>
                    <a:pt x="397" y="312"/>
                  </a:lnTo>
                  <a:lnTo>
                    <a:pt x="539" y="454"/>
                  </a:lnTo>
                  <a:lnTo>
                    <a:pt x="482" y="539"/>
                  </a:lnTo>
                  <a:lnTo>
                    <a:pt x="539" y="596"/>
                  </a:lnTo>
                  <a:lnTo>
                    <a:pt x="425" y="6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C694178A-956A-4926-9054-626F2606F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5620"/>
              <a:ext cx="624" cy="1077"/>
            </a:xfrm>
            <a:custGeom>
              <a:avLst/>
              <a:gdLst>
                <a:gd name="T0" fmla="*/ 624 w 624"/>
                <a:gd name="T1" fmla="*/ 878 h 1077"/>
                <a:gd name="T2" fmla="*/ 596 w 624"/>
                <a:gd name="T3" fmla="*/ 935 h 1077"/>
                <a:gd name="T4" fmla="*/ 539 w 624"/>
                <a:gd name="T5" fmla="*/ 992 h 1077"/>
                <a:gd name="T6" fmla="*/ 539 w 624"/>
                <a:gd name="T7" fmla="*/ 1049 h 1077"/>
                <a:gd name="T8" fmla="*/ 341 w 624"/>
                <a:gd name="T9" fmla="*/ 1077 h 1077"/>
                <a:gd name="T10" fmla="*/ 256 w 624"/>
                <a:gd name="T11" fmla="*/ 992 h 1077"/>
                <a:gd name="T12" fmla="*/ 199 w 624"/>
                <a:gd name="T13" fmla="*/ 935 h 1077"/>
                <a:gd name="T14" fmla="*/ 256 w 624"/>
                <a:gd name="T15" fmla="*/ 850 h 1077"/>
                <a:gd name="T16" fmla="*/ 114 w 624"/>
                <a:gd name="T17" fmla="*/ 708 h 1077"/>
                <a:gd name="T18" fmla="*/ 114 w 624"/>
                <a:gd name="T19" fmla="*/ 595 h 1077"/>
                <a:gd name="T20" fmla="*/ 57 w 624"/>
                <a:gd name="T21" fmla="*/ 652 h 1077"/>
                <a:gd name="T22" fmla="*/ 29 w 624"/>
                <a:gd name="T23" fmla="*/ 623 h 1077"/>
                <a:gd name="T24" fmla="*/ 57 w 624"/>
                <a:gd name="T25" fmla="*/ 538 h 1077"/>
                <a:gd name="T26" fmla="*/ 0 w 624"/>
                <a:gd name="T27" fmla="*/ 396 h 1077"/>
                <a:gd name="T28" fmla="*/ 0 w 624"/>
                <a:gd name="T29" fmla="*/ 255 h 1077"/>
                <a:gd name="T30" fmla="*/ 114 w 624"/>
                <a:gd name="T31" fmla="*/ 170 h 1077"/>
                <a:gd name="T32" fmla="*/ 86 w 624"/>
                <a:gd name="T33" fmla="*/ 85 h 1077"/>
                <a:gd name="T34" fmla="*/ 142 w 624"/>
                <a:gd name="T35" fmla="*/ 0 h 1077"/>
                <a:gd name="T36" fmla="*/ 256 w 624"/>
                <a:gd name="T37" fmla="*/ 113 h 1077"/>
                <a:gd name="T38" fmla="*/ 256 w 624"/>
                <a:gd name="T39" fmla="*/ 255 h 1077"/>
                <a:gd name="T40" fmla="*/ 284 w 624"/>
                <a:gd name="T41" fmla="*/ 283 h 1077"/>
                <a:gd name="T42" fmla="*/ 284 w 624"/>
                <a:gd name="T43" fmla="*/ 368 h 1077"/>
                <a:gd name="T44" fmla="*/ 312 w 624"/>
                <a:gd name="T45" fmla="*/ 396 h 1077"/>
                <a:gd name="T46" fmla="*/ 369 w 624"/>
                <a:gd name="T47" fmla="*/ 396 h 1077"/>
                <a:gd name="T48" fmla="*/ 454 w 624"/>
                <a:gd name="T49" fmla="*/ 510 h 1077"/>
                <a:gd name="T50" fmla="*/ 539 w 624"/>
                <a:gd name="T51" fmla="*/ 567 h 1077"/>
                <a:gd name="T52" fmla="*/ 567 w 624"/>
                <a:gd name="T53" fmla="*/ 595 h 1077"/>
                <a:gd name="T54" fmla="*/ 539 w 624"/>
                <a:gd name="T55" fmla="*/ 708 h 1077"/>
                <a:gd name="T56" fmla="*/ 596 w 624"/>
                <a:gd name="T57" fmla="*/ 737 h 1077"/>
                <a:gd name="T58" fmla="*/ 567 w 624"/>
                <a:gd name="T59" fmla="*/ 793 h 1077"/>
                <a:gd name="T60" fmla="*/ 596 w 624"/>
                <a:gd name="T61" fmla="*/ 850 h 1077"/>
                <a:gd name="T62" fmla="*/ 624 w 624"/>
                <a:gd name="T63" fmla="*/ 87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077">
                  <a:moveTo>
                    <a:pt x="624" y="878"/>
                  </a:moveTo>
                  <a:lnTo>
                    <a:pt x="596" y="935"/>
                  </a:lnTo>
                  <a:lnTo>
                    <a:pt x="539" y="992"/>
                  </a:lnTo>
                  <a:lnTo>
                    <a:pt x="539" y="1049"/>
                  </a:lnTo>
                  <a:lnTo>
                    <a:pt x="341" y="1077"/>
                  </a:lnTo>
                  <a:lnTo>
                    <a:pt x="256" y="992"/>
                  </a:lnTo>
                  <a:lnTo>
                    <a:pt x="199" y="935"/>
                  </a:lnTo>
                  <a:lnTo>
                    <a:pt x="256" y="850"/>
                  </a:lnTo>
                  <a:lnTo>
                    <a:pt x="114" y="708"/>
                  </a:lnTo>
                  <a:lnTo>
                    <a:pt x="114" y="595"/>
                  </a:lnTo>
                  <a:lnTo>
                    <a:pt x="57" y="652"/>
                  </a:lnTo>
                  <a:lnTo>
                    <a:pt x="29" y="623"/>
                  </a:lnTo>
                  <a:lnTo>
                    <a:pt x="57" y="538"/>
                  </a:lnTo>
                  <a:lnTo>
                    <a:pt x="0" y="396"/>
                  </a:lnTo>
                  <a:lnTo>
                    <a:pt x="0" y="255"/>
                  </a:lnTo>
                  <a:lnTo>
                    <a:pt x="114" y="170"/>
                  </a:lnTo>
                  <a:lnTo>
                    <a:pt x="86" y="85"/>
                  </a:lnTo>
                  <a:lnTo>
                    <a:pt x="142" y="0"/>
                  </a:lnTo>
                  <a:lnTo>
                    <a:pt x="256" y="113"/>
                  </a:lnTo>
                  <a:lnTo>
                    <a:pt x="256" y="255"/>
                  </a:lnTo>
                  <a:lnTo>
                    <a:pt x="284" y="283"/>
                  </a:lnTo>
                  <a:lnTo>
                    <a:pt x="284" y="368"/>
                  </a:lnTo>
                  <a:lnTo>
                    <a:pt x="312" y="396"/>
                  </a:lnTo>
                  <a:lnTo>
                    <a:pt x="369" y="396"/>
                  </a:lnTo>
                  <a:lnTo>
                    <a:pt x="454" y="510"/>
                  </a:lnTo>
                  <a:lnTo>
                    <a:pt x="539" y="567"/>
                  </a:lnTo>
                  <a:lnTo>
                    <a:pt x="567" y="595"/>
                  </a:lnTo>
                  <a:lnTo>
                    <a:pt x="539" y="708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596" y="850"/>
                  </a:lnTo>
                  <a:lnTo>
                    <a:pt x="624" y="8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9210841C-4EE9-41FD-B7A2-9EB974A6F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478"/>
              <a:ext cx="964" cy="1049"/>
            </a:xfrm>
            <a:custGeom>
              <a:avLst/>
              <a:gdLst>
                <a:gd name="T0" fmla="*/ 482 w 964"/>
                <a:gd name="T1" fmla="*/ 1020 h 1049"/>
                <a:gd name="T2" fmla="*/ 454 w 964"/>
                <a:gd name="T3" fmla="*/ 992 h 1049"/>
                <a:gd name="T4" fmla="*/ 425 w 964"/>
                <a:gd name="T5" fmla="*/ 935 h 1049"/>
                <a:gd name="T6" fmla="*/ 454 w 964"/>
                <a:gd name="T7" fmla="*/ 879 h 1049"/>
                <a:gd name="T8" fmla="*/ 397 w 964"/>
                <a:gd name="T9" fmla="*/ 850 h 1049"/>
                <a:gd name="T10" fmla="*/ 425 w 964"/>
                <a:gd name="T11" fmla="*/ 737 h 1049"/>
                <a:gd name="T12" fmla="*/ 397 w 964"/>
                <a:gd name="T13" fmla="*/ 709 h 1049"/>
                <a:gd name="T14" fmla="*/ 312 w 964"/>
                <a:gd name="T15" fmla="*/ 652 h 1049"/>
                <a:gd name="T16" fmla="*/ 227 w 964"/>
                <a:gd name="T17" fmla="*/ 538 h 1049"/>
                <a:gd name="T18" fmla="*/ 170 w 964"/>
                <a:gd name="T19" fmla="*/ 538 h 1049"/>
                <a:gd name="T20" fmla="*/ 142 w 964"/>
                <a:gd name="T21" fmla="*/ 510 h 1049"/>
                <a:gd name="T22" fmla="*/ 142 w 964"/>
                <a:gd name="T23" fmla="*/ 425 h 1049"/>
                <a:gd name="T24" fmla="*/ 114 w 964"/>
                <a:gd name="T25" fmla="*/ 397 h 1049"/>
                <a:gd name="T26" fmla="*/ 114 w 964"/>
                <a:gd name="T27" fmla="*/ 255 h 1049"/>
                <a:gd name="T28" fmla="*/ 0 w 964"/>
                <a:gd name="T29" fmla="*/ 142 h 1049"/>
                <a:gd name="T30" fmla="*/ 85 w 964"/>
                <a:gd name="T31" fmla="*/ 28 h 1049"/>
                <a:gd name="T32" fmla="*/ 142 w 964"/>
                <a:gd name="T33" fmla="*/ 28 h 1049"/>
                <a:gd name="T34" fmla="*/ 170 w 964"/>
                <a:gd name="T35" fmla="*/ 0 h 1049"/>
                <a:gd name="T36" fmla="*/ 284 w 964"/>
                <a:gd name="T37" fmla="*/ 0 h 1049"/>
                <a:gd name="T38" fmla="*/ 312 w 964"/>
                <a:gd name="T39" fmla="*/ 198 h 1049"/>
                <a:gd name="T40" fmla="*/ 397 w 964"/>
                <a:gd name="T41" fmla="*/ 227 h 1049"/>
                <a:gd name="T42" fmla="*/ 425 w 964"/>
                <a:gd name="T43" fmla="*/ 283 h 1049"/>
                <a:gd name="T44" fmla="*/ 369 w 964"/>
                <a:gd name="T45" fmla="*/ 368 h 1049"/>
                <a:gd name="T46" fmla="*/ 369 w 964"/>
                <a:gd name="T47" fmla="*/ 453 h 1049"/>
                <a:gd name="T48" fmla="*/ 369 w 964"/>
                <a:gd name="T49" fmla="*/ 482 h 1049"/>
                <a:gd name="T50" fmla="*/ 425 w 964"/>
                <a:gd name="T51" fmla="*/ 595 h 1049"/>
                <a:gd name="T52" fmla="*/ 511 w 964"/>
                <a:gd name="T53" fmla="*/ 595 h 1049"/>
                <a:gd name="T54" fmla="*/ 539 w 964"/>
                <a:gd name="T55" fmla="*/ 652 h 1049"/>
                <a:gd name="T56" fmla="*/ 567 w 964"/>
                <a:gd name="T57" fmla="*/ 595 h 1049"/>
                <a:gd name="T58" fmla="*/ 652 w 964"/>
                <a:gd name="T59" fmla="*/ 567 h 1049"/>
                <a:gd name="T60" fmla="*/ 681 w 964"/>
                <a:gd name="T61" fmla="*/ 595 h 1049"/>
                <a:gd name="T62" fmla="*/ 709 w 964"/>
                <a:gd name="T63" fmla="*/ 567 h 1049"/>
                <a:gd name="T64" fmla="*/ 766 w 964"/>
                <a:gd name="T65" fmla="*/ 567 h 1049"/>
                <a:gd name="T66" fmla="*/ 822 w 964"/>
                <a:gd name="T67" fmla="*/ 595 h 1049"/>
                <a:gd name="T68" fmla="*/ 794 w 964"/>
                <a:gd name="T69" fmla="*/ 652 h 1049"/>
                <a:gd name="T70" fmla="*/ 851 w 964"/>
                <a:gd name="T71" fmla="*/ 709 h 1049"/>
                <a:gd name="T72" fmla="*/ 879 w 964"/>
                <a:gd name="T73" fmla="*/ 765 h 1049"/>
                <a:gd name="T74" fmla="*/ 907 w 964"/>
                <a:gd name="T75" fmla="*/ 765 h 1049"/>
                <a:gd name="T76" fmla="*/ 964 w 964"/>
                <a:gd name="T77" fmla="*/ 822 h 1049"/>
                <a:gd name="T78" fmla="*/ 964 w 964"/>
                <a:gd name="T79" fmla="*/ 992 h 1049"/>
                <a:gd name="T80" fmla="*/ 907 w 964"/>
                <a:gd name="T81" fmla="*/ 1049 h 1049"/>
                <a:gd name="T82" fmla="*/ 822 w 964"/>
                <a:gd name="T83" fmla="*/ 992 h 1049"/>
                <a:gd name="T84" fmla="*/ 737 w 964"/>
                <a:gd name="T85" fmla="*/ 1020 h 1049"/>
                <a:gd name="T86" fmla="*/ 709 w 964"/>
                <a:gd name="T87" fmla="*/ 964 h 1049"/>
                <a:gd name="T88" fmla="*/ 539 w 964"/>
                <a:gd name="T89" fmla="*/ 907 h 1049"/>
                <a:gd name="T90" fmla="*/ 482 w 964"/>
                <a:gd name="T91" fmla="*/ 102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49">
                  <a:moveTo>
                    <a:pt x="482" y="1020"/>
                  </a:moveTo>
                  <a:lnTo>
                    <a:pt x="454" y="992"/>
                  </a:lnTo>
                  <a:lnTo>
                    <a:pt x="425" y="935"/>
                  </a:lnTo>
                  <a:lnTo>
                    <a:pt x="454" y="879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12" y="652"/>
                  </a:lnTo>
                  <a:lnTo>
                    <a:pt x="227" y="538"/>
                  </a:lnTo>
                  <a:lnTo>
                    <a:pt x="170" y="538"/>
                  </a:lnTo>
                  <a:lnTo>
                    <a:pt x="142" y="510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14" y="255"/>
                  </a:lnTo>
                  <a:lnTo>
                    <a:pt x="0" y="142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312" y="198"/>
                  </a:lnTo>
                  <a:lnTo>
                    <a:pt x="397" y="227"/>
                  </a:lnTo>
                  <a:lnTo>
                    <a:pt x="425" y="283"/>
                  </a:lnTo>
                  <a:lnTo>
                    <a:pt x="369" y="368"/>
                  </a:lnTo>
                  <a:lnTo>
                    <a:pt x="369" y="453"/>
                  </a:lnTo>
                  <a:lnTo>
                    <a:pt x="369" y="482"/>
                  </a:lnTo>
                  <a:lnTo>
                    <a:pt x="425" y="595"/>
                  </a:lnTo>
                  <a:lnTo>
                    <a:pt x="511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652" y="567"/>
                  </a:lnTo>
                  <a:lnTo>
                    <a:pt x="681" y="595"/>
                  </a:lnTo>
                  <a:lnTo>
                    <a:pt x="709" y="567"/>
                  </a:lnTo>
                  <a:lnTo>
                    <a:pt x="766" y="567"/>
                  </a:lnTo>
                  <a:lnTo>
                    <a:pt x="822" y="595"/>
                  </a:lnTo>
                  <a:lnTo>
                    <a:pt x="794" y="652"/>
                  </a:lnTo>
                  <a:lnTo>
                    <a:pt x="851" y="709"/>
                  </a:lnTo>
                  <a:lnTo>
                    <a:pt x="879" y="765"/>
                  </a:lnTo>
                  <a:lnTo>
                    <a:pt x="907" y="765"/>
                  </a:lnTo>
                  <a:lnTo>
                    <a:pt x="964" y="822"/>
                  </a:lnTo>
                  <a:lnTo>
                    <a:pt x="964" y="992"/>
                  </a:lnTo>
                  <a:lnTo>
                    <a:pt x="907" y="1049"/>
                  </a:lnTo>
                  <a:lnTo>
                    <a:pt x="822" y="992"/>
                  </a:lnTo>
                  <a:lnTo>
                    <a:pt x="737" y="1020"/>
                  </a:lnTo>
                  <a:lnTo>
                    <a:pt x="709" y="964"/>
                  </a:lnTo>
                  <a:lnTo>
                    <a:pt x="539" y="907"/>
                  </a:lnTo>
                  <a:lnTo>
                    <a:pt x="482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4088009D-AD0A-4A53-8D19-23102A208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76"/>
              <a:ext cx="368" cy="454"/>
            </a:xfrm>
            <a:custGeom>
              <a:avLst/>
              <a:gdLst>
                <a:gd name="T0" fmla="*/ 340 w 368"/>
                <a:gd name="T1" fmla="*/ 369 h 454"/>
                <a:gd name="T2" fmla="*/ 312 w 368"/>
                <a:gd name="T3" fmla="*/ 397 h 454"/>
                <a:gd name="T4" fmla="*/ 283 w 368"/>
                <a:gd name="T5" fmla="*/ 369 h 454"/>
                <a:gd name="T6" fmla="*/ 198 w 368"/>
                <a:gd name="T7" fmla="*/ 397 h 454"/>
                <a:gd name="T8" fmla="*/ 170 w 368"/>
                <a:gd name="T9" fmla="*/ 454 h 454"/>
                <a:gd name="T10" fmla="*/ 142 w 368"/>
                <a:gd name="T11" fmla="*/ 397 h 454"/>
                <a:gd name="T12" fmla="*/ 56 w 368"/>
                <a:gd name="T13" fmla="*/ 397 h 454"/>
                <a:gd name="T14" fmla="*/ 0 w 368"/>
                <a:gd name="T15" fmla="*/ 284 h 454"/>
                <a:gd name="T16" fmla="*/ 0 w 368"/>
                <a:gd name="T17" fmla="*/ 170 h 454"/>
                <a:gd name="T18" fmla="*/ 113 w 368"/>
                <a:gd name="T19" fmla="*/ 114 h 454"/>
                <a:gd name="T20" fmla="*/ 198 w 368"/>
                <a:gd name="T21" fmla="*/ 0 h 454"/>
                <a:gd name="T22" fmla="*/ 255 w 368"/>
                <a:gd name="T23" fmla="*/ 57 h 454"/>
                <a:gd name="T24" fmla="*/ 312 w 368"/>
                <a:gd name="T25" fmla="*/ 85 h 454"/>
                <a:gd name="T26" fmla="*/ 368 w 368"/>
                <a:gd name="T27" fmla="*/ 170 h 454"/>
                <a:gd name="T28" fmla="*/ 368 w 368"/>
                <a:gd name="T29" fmla="*/ 227 h 454"/>
                <a:gd name="T30" fmla="*/ 312 w 368"/>
                <a:gd name="T31" fmla="*/ 312 h 454"/>
                <a:gd name="T32" fmla="*/ 340 w 368"/>
                <a:gd name="T33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54">
                  <a:moveTo>
                    <a:pt x="340" y="369"/>
                  </a:moveTo>
                  <a:lnTo>
                    <a:pt x="312" y="397"/>
                  </a:lnTo>
                  <a:lnTo>
                    <a:pt x="283" y="369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42" y="397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14"/>
                  </a:lnTo>
                  <a:lnTo>
                    <a:pt x="198" y="0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68" y="170"/>
                  </a:lnTo>
                  <a:lnTo>
                    <a:pt x="368" y="227"/>
                  </a:lnTo>
                  <a:lnTo>
                    <a:pt x="312" y="312"/>
                  </a:lnTo>
                  <a:lnTo>
                    <a:pt x="340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A50D8E92-99C6-4117-A4C9-EF73BA9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4741"/>
              <a:ext cx="1020" cy="822"/>
            </a:xfrm>
            <a:custGeom>
              <a:avLst/>
              <a:gdLst>
                <a:gd name="T0" fmla="*/ 935 w 1020"/>
                <a:gd name="T1" fmla="*/ 340 h 822"/>
                <a:gd name="T2" fmla="*/ 794 w 1020"/>
                <a:gd name="T3" fmla="*/ 312 h 822"/>
                <a:gd name="T4" fmla="*/ 737 w 1020"/>
                <a:gd name="T5" fmla="*/ 255 h 822"/>
                <a:gd name="T6" fmla="*/ 765 w 1020"/>
                <a:gd name="T7" fmla="*/ 170 h 822"/>
                <a:gd name="T8" fmla="*/ 737 w 1020"/>
                <a:gd name="T9" fmla="*/ 141 h 822"/>
                <a:gd name="T10" fmla="*/ 680 w 1020"/>
                <a:gd name="T11" fmla="*/ 141 h 822"/>
                <a:gd name="T12" fmla="*/ 652 w 1020"/>
                <a:gd name="T13" fmla="*/ 85 h 822"/>
                <a:gd name="T14" fmla="*/ 595 w 1020"/>
                <a:gd name="T15" fmla="*/ 56 h 822"/>
                <a:gd name="T16" fmla="*/ 567 w 1020"/>
                <a:gd name="T17" fmla="*/ 85 h 822"/>
                <a:gd name="T18" fmla="*/ 510 w 1020"/>
                <a:gd name="T19" fmla="*/ 0 h 822"/>
                <a:gd name="T20" fmla="*/ 397 w 1020"/>
                <a:gd name="T21" fmla="*/ 56 h 822"/>
                <a:gd name="T22" fmla="*/ 312 w 1020"/>
                <a:gd name="T23" fmla="*/ 56 h 822"/>
                <a:gd name="T24" fmla="*/ 142 w 1020"/>
                <a:gd name="T25" fmla="*/ 141 h 822"/>
                <a:gd name="T26" fmla="*/ 142 w 1020"/>
                <a:gd name="T27" fmla="*/ 198 h 822"/>
                <a:gd name="T28" fmla="*/ 57 w 1020"/>
                <a:gd name="T29" fmla="*/ 141 h 822"/>
                <a:gd name="T30" fmla="*/ 57 w 1020"/>
                <a:gd name="T31" fmla="*/ 255 h 822"/>
                <a:gd name="T32" fmla="*/ 28 w 1020"/>
                <a:gd name="T33" fmla="*/ 255 h 822"/>
                <a:gd name="T34" fmla="*/ 0 w 1020"/>
                <a:gd name="T35" fmla="*/ 255 h 822"/>
                <a:gd name="T36" fmla="*/ 28 w 1020"/>
                <a:gd name="T37" fmla="*/ 368 h 822"/>
                <a:gd name="T38" fmla="*/ 0 w 1020"/>
                <a:gd name="T39" fmla="*/ 425 h 822"/>
                <a:gd name="T40" fmla="*/ 28 w 1020"/>
                <a:gd name="T41" fmla="*/ 482 h 822"/>
                <a:gd name="T42" fmla="*/ 85 w 1020"/>
                <a:gd name="T43" fmla="*/ 510 h 822"/>
                <a:gd name="T44" fmla="*/ 85 w 1020"/>
                <a:gd name="T45" fmla="*/ 567 h 822"/>
                <a:gd name="T46" fmla="*/ 113 w 1020"/>
                <a:gd name="T47" fmla="*/ 595 h 822"/>
                <a:gd name="T48" fmla="*/ 227 w 1020"/>
                <a:gd name="T49" fmla="*/ 595 h 822"/>
                <a:gd name="T50" fmla="*/ 227 w 1020"/>
                <a:gd name="T51" fmla="*/ 652 h 822"/>
                <a:gd name="T52" fmla="*/ 312 w 1020"/>
                <a:gd name="T53" fmla="*/ 680 h 822"/>
                <a:gd name="T54" fmla="*/ 340 w 1020"/>
                <a:gd name="T55" fmla="*/ 623 h 822"/>
                <a:gd name="T56" fmla="*/ 397 w 1020"/>
                <a:gd name="T57" fmla="*/ 708 h 822"/>
                <a:gd name="T58" fmla="*/ 510 w 1020"/>
                <a:gd name="T59" fmla="*/ 765 h 822"/>
                <a:gd name="T60" fmla="*/ 510 w 1020"/>
                <a:gd name="T61" fmla="*/ 822 h 822"/>
                <a:gd name="T62" fmla="*/ 567 w 1020"/>
                <a:gd name="T63" fmla="*/ 794 h 822"/>
                <a:gd name="T64" fmla="*/ 624 w 1020"/>
                <a:gd name="T65" fmla="*/ 737 h 822"/>
                <a:gd name="T66" fmla="*/ 737 w 1020"/>
                <a:gd name="T67" fmla="*/ 765 h 822"/>
                <a:gd name="T68" fmla="*/ 822 w 1020"/>
                <a:gd name="T69" fmla="*/ 765 h 822"/>
                <a:gd name="T70" fmla="*/ 850 w 1020"/>
                <a:gd name="T71" fmla="*/ 737 h 822"/>
                <a:gd name="T72" fmla="*/ 964 w 1020"/>
                <a:gd name="T73" fmla="*/ 737 h 822"/>
                <a:gd name="T74" fmla="*/ 964 w 1020"/>
                <a:gd name="T75" fmla="*/ 652 h 822"/>
                <a:gd name="T76" fmla="*/ 992 w 1020"/>
                <a:gd name="T77" fmla="*/ 595 h 822"/>
                <a:gd name="T78" fmla="*/ 1020 w 1020"/>
                <a:gd name="T79" fmla="*/ 510 h 822"/>
                <a:gd name="T80" fmla="*/ 992 w 1020"/>
                <a:gd name="T81" fmla="*/ 453 h 822"/>
                <a:gd name="T82" fmla="*/ 935 w 1020"/>
                <a:gd name="T83" fmla="*/ 397 h 822"/>
                <a:gd name="T84" fmla="*/ 935 w 1020"/>
                <a:gd name="T85" fmla="*/ 368 h 822"/>
                <a:gd name="T86" fmla="*/ 935 w 1020"/>
                <a:gd name="T87" fmla="*/ 3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0" h="822">
                  <a:moveTo>
                    <a:pt x="935" y="340"/>
                  </a:moveTo>
                  <a:lnTo>
                    <a:pt x="794" y="312"/>
                  </a:lnTo>
                  <a:lnTo>
                    <a:pt x="737" y="255"/>
                  </a:lnTo>
                  <a:lnTo>
                    <a:pt x="765" y="170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52" y="85"/>
                  </a:lnTo>
                  <a:lnTo>
                    <a:pt x="595" y="56"/>
                  </a:lnTo>
                  <a:lnTo>
                    <a:pt x="567" y="85"/>
                  </a:lnTo>
                  <a:lnTo>
                    <a:pt x="510" y="0"/>
                  </a:lnTo>
                  <a:lnTo>
                    <a:pt x="397" y="56"/>
                  </a:lnTo>
                  <a:lnTo>
                    <a:pt x="312" y="56"/>
                  </a:lnTo>
                  <a:lnTo>
                    <a:pt x="142" y="141"/>
                  </a:lnTo>
                  <a:lnTo>
                    <a:pt x="142" y="198"/>
                  </a:lnTo>
                  <a:lnTo>
                    <a:pt x="57" y="141"/>
                  </a:lnTo>
                  <a:lnTo>
                    <a:pt x="57" y="255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227" y="595"/>
                  </a:lnTo>
                  <a:lnTo>
                    <a:pt x="227" y="652"/>
                  </a:lnTo>
                  <a:lnTo>
                    <a:pt x="312" y="680"/>
                  </a:lnTo>
                  <a:lnTo>
                    <a:pt x="340" y="623"/>
                  </a:lnTo>
                  <a:lnTo>
                    <a:pt x="397" y="708"/>
                  </a:lnTo>
                  <a:lnTo>
                    <a:pt x="510" y="765"/>
                  </a:lnTo>
                  <a:lnTo>
                    <a:pt x="510" y="822"/>
                  </a:lnTo>
                  <a:lnTo>
                    <a:pt x="567" y="794"/>
                  </a:lnTo>
                  <a:lnTo>
                    <a:pt x="624" y="737"/>
                  </a:lnTo>
                  <a:lnTo>
                    <a:pt x="737" y="765"/>
                  </a:lnTo>
                  <a:lnTo>
                    <a:pt x="822" y="765"/>
                  </a:lnTo>
                  <a:lnTo>
                    <a:pt x="850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595"/>
                  </a:lnTo>
                  <a:lnTo>
                    <a:pt x="1020" y="510"/>
                  </a:lnTo>
                  <a:lnTo>
                    <a:pt x="992" y="453"/>
                  </a:lnTo>
                  <a:lnTo>
                    <a:pt x="935" y="397"/>
                  </a:lnTo>
                  <a:lnTo>
                    <a:pt x="935" y="368"/>
                  </a:lnTo>
                  <a:lnTo>
                    <a:pt x="93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E930086D-D8CA-4980-A8CB-B2DF89939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737" cy="936"/>
            </a:xfrm>
            <a:custGeom>
              <a:avLst/>
              <a:gdLst>
                <a:gd name="T0" fmla="*/ 482 w 737"/>
                <a:gd name="T1" fmla="*/ 907 h 936"/>
                <a:gd name="T2" fmla="*/ 426 w 737"/>
                <a:gd name="T3" fmla="*/ 822 h 936"/>
                <a:gd name="T4" fmla="*/ 369 w 737"/>
                <a:gd name="T5" fmla="*/ 794 h 936"/>
                <a:gd name="T6" fmla="*/ 312 w 737"/>
                <a:gd name="T7" fmla="*/ 737 h 936"/>
                <a:gd name="T8" fmla="*/ 227 w 737"/>
                <a:gd name="T9" fmla="*/ 851 h 936"/>
                <a:gd name="T10" fmla="*/ 114 w 737"/>
                <a:gd name="T11" fmla="*/ 907 h 936"/>
                <a:gd name="T12" fmla="*/ 170 w 737"/>
                <a:gd name="T13" fmla="*/ 822 h 936"/>
                <a:gd name="T14" fmla="*/ 142 w 737"/>
                <a:gd name="T15" fmla="*/ 766 h 936"/>
                <a:gd name="T16" fmla="*/ 57 w 737"/>
                <a:gd name="T17" fmla="*/ 737 h 936"/>
                <a:gd name="T18" fmla="*/ 29 w 737"/>
                <a:gd name="T19" fmla="*/ 539 h 936"/>
                <a:gd name="T20" fmla="*/ 29 w 737"/>
                <a:gd name="T21" fmla="*/ 454 h 936"/>
                <a:gd name="T22" fmla="*/ 57 w 737"/>
                <a:gd name="T23" fmla="*/ 397 h 936"/>
                <a:gd name="T24" fmla="*/ 85 w 737"/>
                <a:gd name="T25" fmla="*/ 312 h 936"/>
                <a:gd name="T26" fmla="*/ 57 w 737"/>
                <a:gd name="T27" fmla="*/ 255 h 936"/>
                <a:gd name="T28" fmla="*/ 0 w 737"/>
                <a:gd name="T29" fmla="*/ 199 h 936"/>
                <a:gd name="T30" fmla="*/ 0 w 737"/>
                <a:gd name="T31" fmla="*/ 142 h 936"/>
                <a:gd name="T32" fmla="*/ 57 w 737"/>
                <a:gd name="T33" fmla="*/ 114 h 936"/>
                <a:gd name="T34" fmla="*/ 57 w 737"/>
                <a:gd name="T35" fmla="*/ 57 h 936"/>
                <a:gd name="T36" fmla="*/ 114 w 737"/>
                <a:gd name="T37" fmla="*/ 57 h 936"/>
                <a:gd name="T38" fmla="*/ 199 w 737"/>
                <a:gd name="T39" fmla="*/ 85 h 936"/>
                <a:gd name="T40" fmla="*/ 312 w 737"/>
                <a:gd name="T41" fmla="*/ 0 h 936"/>
                <a:gd name="T42" fmla="*/ 312 w 737"/>
                <a:gd name="T43" fmla="*/ 142 h 936"/>
                <a:gd name="T44" fmla="*/ 426 w 737"/>
                <a:gd name="T45" fmla="*/ 284 h 936"/>
                <a:gd name="T46" fmla="*/ 539 w 737"/>
                <a:gd name="T47" fmla="*/ 284 h 936"/>
                <a:gd name="T48" fmla="*/ 567 w 737"/>
                <a:gd name="T49" fmla="*/ 340 h 936"/>
                <a:gd name="T50" fmla="*/ 539 w 737"/>
                <a:gd name="T51" fmla="*/ 397 h 936"/>
                <a:gd name="T52" fmla="*/ 567 w 737"/>
                <a:gd name="T53" fmla="*/ 425 h 936"/>
                <a:gd name="T54" fmla="*/ 567 w 737"/>
                <a:gd name="T55" fmla="*/ 510 h 936"/>
                <a:gd name="T56" fmla="*/ 596 w 737"/>
                <a:gd name="T57" fmla="*/ 567 h 936"/>
                <a:gd name="T58" fmla="*/ 681 w 737"/>
                <a:gd name="T59" fmla="*/ 567 h 936"/>
                <a:gd name="T60" fmla="*/ 737 w 737"/>
                <a:gd name="T61" fmla="*/ 681 h 936"/>
                <a:gd name="T62" fmla="*/ 567 w 737"/>
                <a:gd name="T63" fmla="*/ 936 h 936"/>
                <a:gd name="T64" fmla="*/ 482 w 737"/>
                <a:gd name="T65" fmla="*/ 90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936">
                  <a:moveTo>
                    <a:pt x="482" y="907"/>
                  </a:moveTo>
                  <a:lnTo>
                    <a:pt x="426" y="822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227" y="851"/>
                  </a:lnTo>
                  <a:lnTo>
                    <a:pt x="114" y="907"/>
                  </a:lnTo>
                  <a:lnTo>
                    <a:pt x="170" y="822"/>
                  </a:lnTo>
                  <a:lnTo>
                    <a:pt x="142" y="766"/>
                  </a:lnTo>
                  <a:lnTo>
                    <a:pt x="57" y="737"/>
                  </a:lnTo>
                  <a:lnTo>
                    <a:pt x="29" y="539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85" y="312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312" y="0"/>
                  </a:lnTo>
                  <a:lnTo>
                    <a:pt x="312" y="142"/>
                  </a:lnTo>
                  <a:lnTo>
                    <a:pt x="426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567" y="425"/>
                  </a:lnTo>
                  <a:lnTo>
                    <a:pt x="567" y="510"/>
                  </a:lnTo>
                  <a:lnTo>
                    <a:pt x="596" y="567"/>
                  </a:lnTo>
                  <a:lnTo>
                    <a:pt x="681" y="567"/>
                  </a:lnTo>
                  <a:lnTo>
                    <a:pt x="737" y="681"/>
                  </a:lnTo>
                  <a:lnTo>
                    <a:pt x="567" y="936"/>
                  </a:lnTo>
                  <a:lnTo>
                    <a:pt x="482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2AC6B0CC-2742-491F-9BD0-22C77D0B3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5364"/>
              <a:ext cx="652" cy="1163"/>
            </a:xfrm>
            <a:custGeom>
              <a:avLst/>
              <a:gdLst>
                <a:gd name="T0" fmla="*/ 312 w 652"/>
                <a:gd name="T1" fmla="*/ 1163 h 1163"/>
                <a:gd name="T2" fmla="*/ 340 w 652"/>
                <a:gd name="T3" fmla="*/ 1078 h 1163"/>
                <a:gd name="T4" fmla="*/ 397 w 652"/>
                <a:gd name="T5" fmla="*/ 1049 h 1163"/>
                <a:gd name="T6" fmla="*/ 397 w 652"/>
                <a:gd name="T7" fmla="*/ 1021 h 1163"/>
                <a:gd name="T8" fmla="*/ 425 w 652"/>
                <a:gd name="T9" fmla="*/ 964 h 1163"/>
                <a:gd name="T10" fmla="*/ 425 w 652"/>
                <a:gd name="T11" fmla="*/ 879 h 1163"/>
                <a:gd name="T12" fmla="*/ 510 w 652"/>
                <a:gd name="T13" fmla="*/ 738 h 1163"/>
                <a:gd name="T14" fmla="*/ 624 w 652"/>
                <a:gd name="T15" fmla="*/ 709 h 1163"/>
                <a:gd name="T16" fmla="*/ 652 w 652"/>
                <a:gd name="T17" fmla="*/ 596 h 1163"/>
                <a:gd name="T18" fmla="*/ 567 w 652"/>
                <a:gd name="T19" fmla="*/ 454 h 1163"/>
                <a:gd name="T20" fmla="*/ 595 w 652"/>
                <a:gd name="T21" fmla="*/ 426 h 1163"/>
                <a:gd name="T22" fmla="*/ 595 w 652"/>
                <a:gd name="T23" fmla="*/ 341 h 1163"/>
                <a:gd name="T24" fmla="*/ 510 w 652"/>
                <a:gd name="T25" fmla="*/ 199 h 1163"/>
                <a:gd name="T26" fmla="*/ 482 w 652"/>
                <a:gd name="T27" fmla="*/ 199 h 1163"/>
                <a:gd name="T28" fmla="*/ 397 w 652"/>
                <a:gd name="T29" fmla="*/ 171 h 1163"/>
                <a:gd name="T30" fmla="*/ 340 w 652"/>
                <a:gd name="T31" fmla="*/ 0 h 1163"/>
                <a:gd name="T32" fmla="*/ 255 w 652"/>
                <a:gd name="T33" fmla="*/ 57 h 1163"/>
                <a:gd name="T34" fmla="*/ 255 w 652"/>
                <a:gd name="T35" fmla="*/ 142 h 1163"/>
                <a:gd name="T36" fmla="*/ 114 w 652"/>
                <a:gd name="T37" fmla="*/ 171 h 1163"/>
                <a:gd name="T38" fmla="*/ 85 w 652"/>
                <a:gd name="T39" fmla="*/ 256 h 1163"/>
                <a:gd name="T40" fmla="*/ 142 w 652"/>
                <a:gd name="T41" fmla="*/ 369 h 1163"/>
                <a:gd name="T42" fmla="*/ 85 w 652"/>
                <a:gd name="T43" fmla="*/ 426 h 1163"/>
                <a:gd name="T44" fmla="*/ 114 w 652"/>
                <a:gd name="T45" fmla="*/ 539 h 1163"/>
                <a:gd name="T46" fmla="*/ 57 w 652"/>
                <a:gd name="T47" fmla="*/ 596 h 1163"/>
                <a:gd name="T48" fmla="*/ 57 w 652"/>
                <a:gd name="T49" fmla="*/ 652 h 1163"/>
                <a:gd name="T50" fmla="*/ 29 w 652"/>
                <a:gd name="T51" fmla="*/ 681 h 1163"/>
                <a:gd name="T52" fmla="*/ 29 w 652"/>
                <a:gd name="T53" fmla="*/ 738 h 1163"/>
                <a:gd name="T54" fmla="*/ 0 w 652"/>
                <a:gd name="T55" fmla="*/ 851 h 1163"/>
                <a:gd name="T56" fmla="*/ 29 w 652"/>
                <a:gd name="T57" fmla="*/ 879 h 1163"/>
                <a:gd name="T58" fmla="*/ 0 w 652"/>
                <a:gd name="T59" fmla="*/ 964 h 1163"/>
                <a:gd name="T60" fmla="*/ 57 w 652"/>
                <a:gd name="T61" fmla="*/ 993 h 1163"/>
                <a:gd name="T62" fmla="*/ 57 w 652"/>
                <a:gd name="T63" fmla="*/ 964 h 1163"/>
                <a:gd name="T64" fmla="*/ 170 w 652"/>
                <a:gd name="T65" fmla="*/ 964 h 1163"/>
                <a:gd name="T66" fmla="*/ 170 w 652"/>
                <a:gd name="T67" fmla="*/ 1106 h 1163"/>
                <a:gd name="T68" fmla="*/ 312 w 652"/>
                <a:gd name="T6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1163">
                  <a:moveTo>
                    <a:pt x="312" y="1163"/>
                  </a:moveTo>
                  <a:lnTo>
                    <a:pt x="340" y="1078"/>
                  </a:lnTo>
                  <a:lnTo>
                    <a:pt x="397" y="1049"/>
                  </a:lnTo>
                  <a:lnTo>
                    <a:pt x="397" y="1021"/>
                  </a:lnTo>
                  <a:lnTo>
                    <a:pt x="425" y="964"/>
                  </a:lnTo>
                  <a:lnTo>
                    <a:pt x="425" y="879"/>
                  </a:lnTo>
                  <a:lnTo>
                    <a:pt x="510" y="738"/>
                  </a:lnTo>
                  <a:lnTo>
                    <a:pt x="624" y="709"/>
                  </a:lnTo>
                  <a:lnTo>
                    <a:pt x="652" y="596"/>
                  </a:lnTo>
                  <a:lnTo>
                    <a:pt x="567" y="454"/>
                  </a:lnTo>
                  <a:lnTo>
                    <a:pt x="595" y="426"/>
                  </a:lnTo>
                  <a:lnTo>
                    <a:pt x="595" y="341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397" y="171"/>
                  </a:lnTo>
                  <a:lnTo>
                    <a:pt x="340" y="0"/>
                  </a:lnTo>
                  <a:lnTo>
                    <a:pt x="255" y="57"/>
                  </a:lnTo>
                  <a:lnTo>
                    <a:pt x="255" y="142"/>
                  </a:lnTo>
                  <a:lnTo>
                    <a:pt x="114" y="171"/>
                  </a:lnTo>
                  <a:lnTo>
                    <a:pt x="85" y="256"/>
                  </a:lnTo>
                  <a:lnTo>
                    <a:pt x="142" y="369"/>
                  </a:lnTo>
                  <a:lnTo>
                    <a:pt x="85" y="426"/>
                  </a:lnTo>
                  <a:lnTo>
                    <a:pt x="114" y="539"/>
                  </a:lnTo>
                  <a:lnTo>
                    <a:pt x="57" y="596"/>
                  </a:lnTo>
                  <a:lnTo>
                    <a:pt x="57" y="652"/>
                  </a:lnTo>
                  <a:lnTo>
                    <a:pt x="29" y="681"/>
                  </a:lnTo>
                  <a:lnTo>
                    <a:pt x="29" y="738"/>
                  </a:lnTo>
                  <a:lnTo>
                    <a:pt x="0" y="851"/>
                  </a:lnTo>
                  <a:lnTo>
                    <a:pt x="29" y="879"/>
                  </a:lnTo>
                  <a:lnTo>
                    <a:pt x="0" y="964"/>
                  </a:lnTo>
                  <a:lnTo>
                    <a:pt x="57" y="993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06"/>
                  </a:lnTo>
                  <a:lnTo>
                    <a:pt x="312" y="116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2E5EC9B8-0F0F-4C38-B17B-2E160449E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37" cy="1134"/>
            </a:xfrm>
            <a:custGeom>
              <a:avLst/>
              <a:gdLst>
                <a:gd name="T0" fmla="*/ 482 w 737"/>
                <a:gd name="T1" fmla="*/ 1105 h 1134"/>
                <a:gd name="T2" fmla="*/ 511 w 737"/>
                <a:gd name="T3" fmla="*/ 1020 h 1134"/>
                <a:gd name="T4" fmla="*/ 482 w 737"/>
                <a:gd name="T5" fmla="*/ 992 h 1134"/>
                <a:gd name="T6" fmla="*/ 511 w 737"/>
                <a:gd name="T7" fmla="*/ 879 h 1134"/>
                <a:gd name="T8" fmla="*/ 511 w 737"/>
                <a:gd name="T9" fmla="*/ 822 h 1134"/>
                <a:gd name="T10" fmla="*/ 539 w 737"/>
                <a:gd name="T11" fmla="*/ 793 h 1134"/>
                <a:gd name="T12" fmla="*/ 539 w 737"/>
                <a:gd name="T13" fmla="*/ 737 h 1134"/>
                <a:gd name="T14" fmla="*/ 596 w 737"/>
                <a:gd name="T15" fmla="*/ 680 h 1134"/>
                <a:gd name="T16" fmla="*/ 567 w 737"/>
                <a:gd name="T17" fmla="*/ 567 h 1134"/>
                <a:gd name="T18" fmla="*/ 624 w 737"/>
                <a:gd name="T19" fmla="*/ 510 h 1134"/>
                <a:gd name="T20" fmla="*/ 567 w 737"/>
                <a:gd name="T21" fmla="*/ 397 h 1134"/>
                <a:gd name="T22" fmla="*/ 596 w 737"/>
                <a:gd name="T23" fmla="*/ 312 h 1134"/>
                <a:gd name="T24" fmla="*/ 737 w 737"/>
                <a:gd name="T25" fmla="*/ 283 h 1134"/>
                <a:gd name="T26" fmla="*/ 737 w 737"/>
                <a:gd name="T27" fmla="*/ 198 h 1134"/>
                <a:gd name="T28" fmla="*/ 709 w 737"/>
                <a:gd name="T29" fmla="*/ 198 h 1134"/>
                <a:gd name="T30" fmla="*/ 652 w 737"/>
                <a:gd name="T31" fmla="*/ 170 h 1134"/>
                <a:gd name="T32" fmla="*/ 482 w 737"/>
                <a:gd name="T33" fmla="*/ 170 h 1134"/>
                <a:gd name="T34" fmla="*/ 369 w 737"/>
                <a:gd name="T35" fmla="*/ 141 h 1134"/>
                <a:gd name="T36" fmla="*/ 312 w 737"/>
                <a:gd name="T37" fmla="*/ 226 h 1134"/>
                <a:gd name="T38" fmla="*/ 255 w 737"/>
                <a:gd name="T39" fmla="*/ 141 h 1134"/>
                <a:gd name="T40" fmla="*/ 312 w 737"/>
                <a:gd name="T41" fmla="*/ 0 h 1134"/>
                <a:gd name="T42" fmla="*/ 142 w 737"/>
                <a:gd name="T43" fmla="*/ 141 h 1134"/>
                <a:gd name="T44" fmla="*/ 114 w 737"/>
                <a:gd name="T45" fmla="*/ 226 h 1134"/>
                <a:gd name="T46" fmla="*/ 170 w 737"/>
                <a:gd name="T47" fmla="*/ 226 h 1134"/>
                <a:gd name="T48" fmla="*/ 170 w 737"/>
                <a:gd name="T49" fmla="*/ 283 h 1134"/>
                <a:gd name="T50" fmla="*/ 114 w 737"/>
                <a:gd name="T51" fmla="*/ 283 h 1134"/>
                <a:gd name="T52" fmla="*/ 85 w 737"/>
                <a:gd name="T53" fmla="*/ 340 h 1134"/>
                <a:gd name="T54" fmla="*/ 85 w 737"/>
                <a:gd name="T55" fmla="*/ 397 h 1134"/>
                <a:gd name="T56" fmla="*/ 57 w 737"/>
                <a:gd name="T57" fmla="*/ 397 h 1134"/>
                <a:gd name="T58" fmla="*/ 0 w 737"/>
                <a:gd name="T59" fmla="*/ 425 h 1134"/>
                <a:gd name="T60" fmla="*/ 57 w 737"/>
                <a:gd name="T61" fmla="*/ 482 h 1134"/>
                <a:gd name="T62" fmla="*/ 57 w 737"/>
                <a:gd name="T63" fmla="*/ 538 h 1134"/>
                <a:gd name="T64" fmla="*/ 114 w 737"/>
                <a:gd name="T65" fmla="*/ 538 h 1134"/>
                <a:gd name="T66" fmla="*/ 85 w 737"/>
                <a:gd name="T67" fmla="*/ 595 h 1134"/>
                <a:gd name="T68" fmla="*/ 0 w 737"/>
                <a:gd name="T69" fmla="*/ 567 h 1134"/>
                <a:gd name="T70" fmla="*/ 0 w 737"/>
                <a:gd name="T71" fmla="*/ 652 h 1134"/>
                <a:gd name="T72" fmla="*/ 29 w 737"/>
                <a:gd name="T73" fmla="*/ 765 h 1134"/>
                <a:gd name="T74" fmla="*/ 114 w 737"/>
                <a:gd name="T75" fmla="*/ 793 h 1134"/>
                <a:gd name="T76" fmla="*/ 142 w 737"/>
                <a:gd name="T77" fmla="*/ 850 h 1134"/>
                <a:gd name="T78" fmla="*/ 114 w 737"/>
                <a:gd name="T79" fmla="*/ 964 h 1134"/>
                <a:gd name="T80" fmla="*/ 29 w 737"/>
                <a:gd name="T81" fmla="*/ 992 h 1134"/>
                <a:gd name="T82" fmla="*/ 170 w 737"/>
                <a:gd name="T83" fmla="*/ 1077 h 1134"/>
                <a:gd name="T84" fmla="*/ 199 w 737"/>
                <a:gd name="T85" fmla="*/ 1134 h 1134"/>
                <a:gd name="T86" fmla="*/ 369 w 737"/>
                <a:gd name="T87" fmla="*/ 1077 h 1134"/>
                <a:gd name="T88" fmla="*/ 482 w 737"/>
                <a:gd name="T89" fmla="*/ 1105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482" y="1105"/>
                  </a:moveTo>
                  <a:lnTo>
                    <a:pt x="511" y="1020"/>
                  </a:lnTo>
                  <a:lnTo>
                    <a:pt x="482" y="992"/>
                  </a:lnTo>
                  <a:lnTo>
                    <a:pt x="511" y="879"/>
                  </a:lnTo>
                  <a:lnTo>
                    <a:pt x="511" y="822"/>
                  </a:lnTo>
                  <a:lnTo>
                    <a:pt x="539" y="793"/>
                  </a:lnTo>
                  <a:lnTo>
                    <a:pt x="539" y="737"/>
                  </a:lnTo>
                  <a:lnTo>
                    <a:pt x="596" y="680"/>
                  </a:lnTo>
                  <a:lnTo>
                    <a:pt x="567" y="567"/>
                  </a:lnTo>
                  <a:lnTo>
                    <a:pt x="624" y="510"/>
                  </a:lnTo>
                  <a:lnTo>
                    <a:pt x="567" y="397"/>
                  </a:lnTo>
                  <a:lnTo>
                    <a:pt x="596" y="312"/>
                  </a:lnTo>
                  <a:lnTo>
                    <a:pt x="737" y="283"/>
                  </a:lnTo>
                  <a:lnTo>
                    <a:pt x="737" y="198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482" y="170"/>
                  </a:lnTo>
                  <a:lnTo>
                    <a:pt x="369" y="141"/>
                  </a:lnTo>
                  <a:lnTo>
                    <a:pt x="312" y="226"/>
                  </a:lnTo>
                  <a:lnTo>
                    <a:pt x="255" y="141"/>
                  </a:lnTo>
                  <a:lnTo>
                    <a:pt x="312" y="0"/>
                  </a:lnTo>
                  <a:lnTo>
                    <a:pt x="142" y="141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85" y="340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29" y="765"/>
                  </a:lnTo>
                  <a:lnTo>
                    <a:pt x="114" y="793"/>
                  </a:lnTo>
                  <a:lnTo>
                    <a:pt x="142" y="850"/>
                  </a:lnTo>
                  <a:lnTo>
                    <a:pt x="114" y="964"/>
                  </a:lnTo>
                  <a:lnTo>
                    <a:pt x="29" y="992"/>
                  </a:lnTo>
                  <a:lnTo>
                    <a:pt x="170" y="1077"/>
                  </a:lnTo>
                  <a:lnTo>
                    <a:pt x="199" y="1134"/>
                  </a:lnTo>
                  <a:lnTo>
                    <a:pt x="369" y="1077"/>
                  </a:lnTo>
                  <a:lnTo>
                    <a:pt x="482" y="110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22D2913E-B86E-4A40-A685-0477A23F4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6073"/>
              <a:ext cx="964" cy="652"/>
            </a:xfrm>
            <a:custGeom>
              <a:avLst/>
              <a:gdLst>
                <a:gd name="T0" fmla="*/ 964 w 964"/>
                <a:gd name="T1" fmla="*/ 284 h 652"/>
                <a:gd name="T2" fmla="*/ 907 w 964"/>
                <a:gd name="T3" fmla="*/ 425 h 652"/>
                <a:gd name="T4" fmla="*/ 737 w 964"/>
                <a:gd name="T5" fmla="*/ 454 h 652"/>
                <a:gd name="T6" fmla="*/ 709 w 964"/>
                <a:gd name="T7" fmla="*/ 510 h 652"/>
                <a:gd name="T8" fmla="*/ 595 w 964"/>
                <a:gd name="T9" fmla="*/ 510 h 652"/>
                <a:gd name="T10" fmla="*/ 539 w 964"/>
                <a:gd name="T11" fmla="*/ 567 h 652"/>
                <a:gd name="T12" fmla="*/ 482 w 964"/>
                <a:gd name="T13" fmla="*/ 510 h 652"/>
                <a:gd name="T14" fmla="*/ 454 w 964"/>
                <a:gd name="T15" fmla="*/ 624 h 652"/>
                <a:gd name="T16" fmla="*/ 312 w 964"/>
                <a:gd name="T17" fmla="*/ 652 h 652"/>
                <a:gd name="T18" fmla="*/ 198 w 964"/>
                <a:gd name="T19" fmla="*/ 624 h 652"/>
                <a:gd name="T20" fmla="*/ 0 w 964"/>
                <a:gd name="T21" fmla="*/ 312 h 652"/>
                <a:gd name="T22" fmla="*/ 57 w 964"/>
                <a:gd name="T23" fmla="*/ 284 h 652"/>
                <a:gd name="T24" fmla="*/ 0 w 964"/>
                <a:gd name="T25" fmla="*/ 199 h 652"/>
                <a:gd name="T26" fmla="*/ 85 w 964"/>
                <a:gd name="T27" fmla="*/ 142 h 652"/>
                <a:gd name="T28" fmla="*/ 170 w 964"/>
                <a:gd name="T29" fmla="*/ 0 h 652"/>
                <a:gd name="T30" fmla="*/ 198 w 964"/>
                <a:gd name="T31" fmla="*/ 57 h 652"/>
                <a:gd name="T32" fmla="*/ 255 w 964"/>
                <a:gd name="T33" fmla="*/ 0 h 652"/>
                <a:gd name="T34" fmla="*/ 312 w 964"/>
                <a:gd name="T35" fmla="*/ 57 h 652"/>
                <a:gd name="T36" fmla="*/ 312 w 964"/>
                <a:gd name="T37" fmla="*/ 114 h 652"/>
                <a:gd name="T38" fmla="*/ 397 w 964"/>
                <a:gd name="T39" fmla="*/ 142 h 652"/>
                <a:gd name="T40" fmla="*/ 454 w 964"/>
                <a:gd name="T41" fmla="*/ 142 h 652"/>
                <a:gd name="T42" fmla="*/ 595 w 964"/>
                <a:gd name="T43" fmla="*/ 227 h 652"/>
                <a:gd name="T44" fmla="*/ 624 w 964"/>
                <a:gd name="T45" fmla="*/ 284 h 652"/>
                <a:gd name="T46" fmla="*/ 794 w 964"/>
                <a:gd name="T47" fmla="*/ 227 h 652"/>
                <a:gd name="T48" fmla="*/ 907 w 964"/>
                <a:gd name="T49" fmla="*/ 255 h 652"/>
                <a:gd name="T50" fmla="*/ 964 w 964"/>
                <a:gd name="T51" fmla="*/ 2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652">
                  <a:moveTo>
                    <a:pt x="964" y="284"/>
                  </a:moveTo>
                  <a:lnTo>
                    <a:pt x="907" y="425"/>
                  </a:lnTo>
                  <a:lnTo>
                    <a:pt x="737" y="454"/>
                  </a:lnTo>
                  <a:lnTo>
                    <a:pt x="709" y="510"/>
                  </a:lnTo>
                  <a:lnTo>
                    <a:pt x="595" y="510"/>
                  </a:lnTo>
                  <a:lnTo>
                    <a:pt x="539" y="567"/>
                  </a:lnTo>
                  <a:lnTo>
                    <a:pt x="482" y="510"/>
                  </a:lnTo>
                  <a:lnTo>
                    <a:pt x="454" y="624"/>
                  </a:lnTo>
                  <a:lnTo>
                    <a:pt x="312" y="652"/>
                  </a:lnTo>
                  <a:lnTo>
                    <a:pt x="198" y="624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85" y="142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595" y="227"/>
                  </a:lnTo>
                  <a:lnTo>
                    <a:pt x="624" y="284"/>
                  </a:lnTo>
                  <a:lnTo>
                    <a:pt x="794" y="227"/>
                  </a:lnTo>
                  <a:lnTo>
                    <a:pt x="907" y="255"/>
                  </a:lnTo>
                  <a:lnTo>
                    <a:pt x="96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5102C7CB-758E-4E17-B990-0AA53EAE4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818"/>
              <a:ext cx="312" cy="397"/>
            </a:xfrm>
            <a:custGeom>
              <a:avLst/>
              <a:gdLst>
                <a:gd name="T0" fmla="*/ 170 w 312"/>
                <a:gd name="T1" fmla="*/ 57 h 397"/>
                <a:gd name="T2" fmla="*/ 199 w 312"/>
                <a:gd name="T3" fmla="*/ 170 h 397"/>
                <a:gd name="T4" fmla="*/ 284 w 312"/>
                <a:gd name="T5" fmla="*/ 198 h 397"/>
                <a:gd name="T6" fmla="*/ 312 w 312"/>
                <a:gd name="T7" fmla="*/ 255 h 397"/>
                <a:gd name="T8" fmla="*/ 284 w 312"/>
                <a:gd name="T9" fmla="*/ 369 h 397"/>
                <a:gd name="T10" fmla="*/ 199 w 312"/>
                <a:gd name="T11" fmla="*/ 397 h 397"/>
                <a:gd name="T12" fmla="*/ 142 w 312"/>
                <a:gd name="T13" fmla="*/ 397 h 397"/>
                <a:gd name="T14" fmla="*/ 57 w 312"/>
                <a:gd name="T15" fmla="*/ 369 h 397"/>
                <a:gd name="T16" fmla="*/ 57 w 312"/>
                <a:gd name="T17" fmla="*/ 312 h 397"/>
                <a:gd name="T18" fmla="*/ 85 w 312"/>
                <a:gd name="T19" fmla="*/ 255 h 397"/>
                <a:gd name="T20" fmla="*/ 0 w 312"/>
                <a:gd name="T21" fmla="*/ 198 h 397"/>
                <a:gd name="T22" fmla="*/ 28 w 312"/>
                <a:gd name="T23" fmla="*/ 170 h 397"/>
                <a:gd name="T24" fmla="*/ 0 w 312"/>
                <a:gd name="T25" fmla="*/ 113 h 397"/>
                <a:gd name="T26" fmla="*/ 114 w 312"/>
                <a:gd name="T27" fmla="*/ 85 h 397"/>
                <a:gd name="T28" fmla="*/ 114 w 312"/>
                <a:gd name="T29" fmla="*/ 0 h 397"/>
                <a:gd name="T30" fmla="*/ 170 w 312"/>
                <a:gd name="T3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97">
                  <a:moveTo>
                    <a:pt x="170" y="57"/>
                  </a:moveTo>
                  <a:lnTo>
                    <a:pt x="199" y="170"/>
                  </a:lnTo>
                  <a:lnTo>
                    <a:pt x="284" y="198"/>
                  </a:lnTo>
                  <a:lnTo>
                    <a:pt x="312" y="255"/>
                  </a:lnTo>
                  <a:lnTo>
                    <a:pt x="284" y="369"/>
                  </a:lnTo>
                  <a:lnTo>
                    <a:pt x="199" y="397"/>
                  </a:lnTo>
                  <a:lnTo>
                    <a:pt x="142" y="397"/>
                  </a:lnTo>
                  <a:lnTo>
                    <a:pt x="57" y="369"/>
                  </a:lnTo>
                  <a:lnTo>
                    <a:pt x="57" y="312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16ACD29D-2758-4B94-86B3-DFD8F240F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919"/>
              <a:ext cx="879" cy="510"/>
            </a:xfrm>
            <a:custGeom>
              <a:avLst/>
              <a:gdLst>
                <a:gd name="T0" fmla="*/ 0 w 879"/>
                <a:gd name="T1" fmla="*/ 0 h 510"/>
                <a:gd name="T2" fmla="*/ 142 w 879"/>
                <a:gd name="T3" fmla="*/ 28 h 510"/>
                <a:gd name="T4" fmla="*/ 170 w 879"/>
                <a:gd name="T5" fmla="*/ 113 h 510"/>
                <a:gd name="T6" fmla="*/ 199 w 879"/>
                <a:gd name="T7" fmla="*/ 198 h 510"/>
                <a:gd name="T8" fmla="*/ 255 w 879"/>
                <a:gd name="T9" fmla="*/ 198 h 510"/>
                <a:gd name="T10" fmla="*/ 312 w 879"/>
                <a:gd name="T11" fmla="*/ 170 h 510"/>
                <a:gd name="T12" fmla="*/ 312 w 879"/>
                <a:gd name="T13" fmla="*/ 113 h 510"/>
                <a:gd name="T14" fmla="*/ 426 w 879"/>
                <a:gd name="T15" fmla="*/ 85 h 510"/>
                <a:gd name="T16" fmla="*/ 454 w 879"/>
                <a:gd name="T17" fmla="*/ 0 h 510"/>
                <a:gd name="T18" fmla="*/ 567 w 879"/>
                <a:gd name="T19" fmla="*/ 0 h 510"/>
                <a:gd name="T20" fmla="*/ 652 w 879"/>
                <a:gd name="T21" fmla="*/ 56 h 510"/>
                <a:gd name="T22" fmla="*/ 737 w 879"/>
                <a:gd name="T23" fmla="*/ 56 h 510"/>
                <a:gd name="T24" fmla="*/ 737 w 879"/>
                <a:gd name="T25" fmla="*/ 85 h 510"/>
                <a:gd name="T26" fmla="*/ 851 w 879"/>
                <a:gd name="T27" fmla="*/ 85 h 510"/>
                <a:gd name="T28" fmla="*/ 879 w 879"/>
                <a:gd name="T29" fmla="*/ 113 h 510"/>
                <a:gd name="T30" fmla="*/ 766 w 879"/>
                <a:gd name="T31" fmla="*/ 170 h 510"/>
                <a:gd name="T32" fmla="*/ 851 w 879"/>
                <a:gd name="T33" fmla="*/ 311 h 510"/>
                <a:gd name="T34" fmla="*/ 766 w 879"/>
                <a:gd name="T35" fmla="*/ 453 h 510"/>
                <a:gd name="T36" fmla="*/ 709 w 879"/>
                <a:gd name="T37" fmla="*/ 425 h 510"/>
                <a:gd name="T38" fmla="*/ 652 w 879"/>
                <a:gd name="T39" fmla="*/ 482 h 510"/>
                <a:gd name="T40" fmla="*/ 624 w 879"/>
                <a:gd name="T41" fmla="*/ 396 h 510"/>
                <a:gd name="T42" fmla="*/ 596 w 879"/>
                <a:gd name="T43" fmla="*/ 396 h 510"/>
                <a:gd name="T44" fmla="*/ 596 w 879"/>
                <a:gd name="T45" fmla="*/ 453 h 510"/>
                <a:gd name="T46" fmla="*/ 539 w 879"/>
                <a:gd name="T47" fmla="*/ 482 h 510"/>
                <a:gd name="T48" fmla="*/ 397 w 879"/>
                <a:gd name="T49" fmla="*/ 453 h 510"/>
                <a:gd name="T50" fmla="*/ 255 w 879"/>
                <a:gd name="T51" fmla="*/ 510 h 510"/>
                <a:gd name="T52" fmla="*/ 142 w 879"/>
                <a:gd name="T53" fmla="*/ 482 h 510"/>
                <a:gd name="T54" fmla="*/ 114 w 879"/>
                <a:gd name="T55" fmla="*/ 368 h 510"/>
                <a:gd name="T56" fmla="*/ 57 w 879"/>
                <a:gd name="T57" fmla="*/ 340 h 510"/>
                <a:gd name="T58" fmla="*/ 57 w 879"/>
                <a:gd name="T59" fmla="*/ 198 h 510"/>
                <a:gd name="T60" fmla="*/ 0 w 879"/>
                <a:gd name="T6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9" h="510">
                  <a:moveTo>
                    <a:pt x="0" y="0"/>
                  </a:moveTo>
                  <a:lnTo>
                    <a:pt x="142" y="28"/>
                  </a:lnTo>
                  <a:lnTo>
                    <a:pt x="170" y="113"/>
                  </a:lnTo>
                  <a:lnTo>
                    <a:pt x="199" y="19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426" y="85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52" y="56"/>
                  </a:lnTo>
                  <a:lnTo>
                    <a:pt x="737" y="56"/>
                  </a:lnTo>
                  <a:lnTo>
                    <a:pt x="737" y="85"/>
                  </a:lnTo>
                  <a:lnTo>
                    <a:pt x="851" y="85"/>
                  </a:lnTo>
                  <a:lnTo>
                    <a:pt x="879" y="113"/>
                  </a:lnTo>
                  <a:lnTo>
                    <a:pt x="766" y="170"/>
                  </a:lnTo>
                  <a:lnTo>
                    <a:pt x="851" y="311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624" y="396"/>
                  </a:lnTo>
                  <a:lnTo>
                    <a:pt x="596" y="396"/>
                  </a:lnTo>
                  <a:lnTo>
                    <a:pt x="596" y="453"/>
                  </a:lnTo>
                  <a:lnTo>
                    <a:pt x="539" y="482"/>
                  </a:lnTo>
                  <a:lnTo>
                    <a:pt x="397" y="453"/>
                  </a:lnTo>
                  <a:lnTo>
                    <a:pt x="255" y="510"/>
                  </a:lnTo>
                  <a:lnTo>
                    <a:pt x="142" y="482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19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0BBB6F5E-D20D-4279-AC82-9A27A6F15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63"/>
              <a:ext cx="510" cy="454"/>
            </a:xfrm>
            <a:custGeom>
              <a:avLst/>
              <a:gdLst>
                <a:gd name="T0" fmla="*/ 510 w 510"/>
                <a:gd name="T1" fmla="*/ 199 h 454"/>
                <a:gd name="T2" fmla="*/ 510 w 510"/>
                <a:gd name="T3" fmla="*/ 256 h 454"/>
                <a:gd name="T4" fmla="*/ 482 w 510"/>
                <a:gd name="T5" fmla="*/ 341 h 454"/>
                <a:gd name="T6" fmla="*/ 368 w 510"/>
                <a:gd name="T7" fmla="*/ 369 h 454"/>
                <a:gd name="T8" fmla="*/ 368 w 510"/>
                <a:gd name="T9" fmla="*/ 426 h 454"/>
                <a:gd name="T10" fmla="*/ 311 w 510"/>
                <a:gd name="T11" fmla="*/ 454 h 454"/>
                <a:gd name="T12" fmla="*/ 255 w 510"/>
                <a:gd name="T13" fmla="*/ 454 h 454"/>
                <a:gd name="T14" fmla="*/ 226 w 510"/>
                <a:gd name="T15" fmla="*/ 369 h 454"/>
                <a:gd name="T16" fmla="*/ 198 w 510"/>
                <a:gd name="T17" fmla="*/ 284 h 454"/>
                <a:gd name="T18" fmla="*/ 56 w 510"/>
                <a:gd name="T19" fmla="*/ 256 h 454"/>
                <a:gd name="T20" fmla="*/ 85 w 510"/>
                <a:gd name="T21" fmla="*/ 227 h 454"/>
                <a:gd name="T22" fmla="*/ 28 w 510"/>
                <a:gd name="T23" fmla="*/ 142 h 454"/>
                <a:gd name="T24" fmla="*/ 28 w 510"/>
                <a:gd name="T25" fmla="*/ 114 h 454"/>
                <a:gd name="T26" fmla="*/ 0 w 510"/>
                <a:gd name="T27" fmla="*/ 86 h 454"/>
                <a:gd name="T28" fmla="*/ 0 w 510"/>
                <a:gd name="T29" fmla="*/ 29 h 454"/>
                <a:gd name="T30" fmla="*/ 28 w 510"/>
                <a:gd name="T31" fmla="*/ 0 h 454"/>
                <a:gd name="T32" fmla="*/ 113 w 510"/>
                <a:gd name="T33" fmla="*/ 29 h 454"/>
                <a:gd name="T34" fmla="*/ 141 w 510"/>
                <a:gd name="T35" fmla="*/ 57 h 454"/>
                <a:gd name="T36" fmla="*/ 141 w 510"/>
                <a:gd name="T37" fmla="*/ 114 h 454"/>
                <a:gd name="T38" fmla="*/ 198 w 510"/>
                <a:gd name="T39" fmla="*/ 86 h 454"/>
                <a:gd name="T40" fmla="*/ 226 w 510"/>
                <a:gd name="T41" fmla="*/ 86 h 454"/>
                <a:gd name="T42" fmla="*/ 255 w 510"/>
                <a:gd name="T43" fmla="*/ 114 h 454"/>
                <a:gd name="T44" fmla="*/ 311 w 510"/>
                <a:gd name="T45" fmla="*/ 142 h 454"/>
                <a:gd name="T46" fmla="*/ 368 w 510"/>
                <a:gd name="T47" fmla="*/ 86 h 454"/>
                <a:gd name="T48" fmla="*/ 396 w 510"/>
                <a:gd name="T49" fmla="*/ 114 h 454"/>
                <a:gd name="T50" fmla="*/ 453 w 510"/>
                <a:gd name="T51" fmla="*/ 142 h 454"/>
                <a:gd name="T52" fmla="*/ 425 w 510"/>
                <a:gd name="T53" fmla="*/ 171 h 454"/>
                <a:gd name="T54" fmla="*/ 510 w 510"/>
                <a:gd name="T55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510" y="199"/>
                  </a:moveTo>
                  <a:lnTo>
                    <a:pt x="510" y="256"/>
                  </a:lnTo>
                  <a:lnTo>
                    <a:pt x="482" y="341"/>
                  </a:lnTo>
                  <a:lnTo>
                    <a:pt x="368" y="369"/>
                  </a:lnTo>
                  <a:lnTo>
                    <a:pt x="368" y="426"/>
                  </a:lnTo>
                  <a:lnTo>
                    <a:pt x="311" y="454"/>
                  </a:lnTo>
                  <a:lnTo>
                    <a:pt x="255" y="454"/>
                  </a:lnTo>
                  <a:lnTo>
                    <a:pt x="226" y="369"/>
                  </a:lnTo>
                  <a:lnTo>
                    <a:pt x="198" y="284"/>
                  </a:lnTo>
                  <a:lnTo>
                    <a:pt x="56" y="256"/>
                  </a:lnTo>
                  <a:lnTo>
                    <a:pt x="85" y="227"/>
                  </a:lnTo>
                  <a:lnTo>
                    <a:pt x="28" y="142"/>
                  </a:lnTo>
                  <a:lnTo>
                    <a:pt x="28" y="114"/>
                  </a:lnTo>
                  <a:lnTo>
                    <a:pt x="0" y="86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lnTo>
                    <a:pt x="141" y="57"/>
                  </a:lnTo>
                  <a:lnTo>
                    <a:pt x="141" y="114"/>
                  </a:lnTo>
                  <a:lnTo>
                    <a:pt x="198" y="86"/>
                  </a:lnTo>
                  <a:lnTo>
                    <a:pt x="226" y="86"/>
                  </a:lnTo>
                  <a:lnTo>
                    <a:pt x="255" y="114"/>
                  </a:lnTo>
                  <a:lnTo>
                    <a:pt x="311" y="142"/>
                  </a:lnTo>
                  <a:lnTo>
                    <a:pt x="368" y="86"/>
                  </a:lnTo>
                  <a:lnTo>
                    <a:pt x="396" y="114"/>
                  </a:lnTo>
                  <a:lnTo>
                    <a:pt x="453" y="142"/>
                  </a:lnTo>
                  <a:lnTo>
                    <a:pt x="425" y="171"/>
                  </a:lnTo>
                  <a:lnTo>
                    <a:pt x="51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0BE8500D-A99B-4558-8FB4-5E37A7B4C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95"/>
              <a:ext cx="878" cy="624"/>
            </a:xfrm>
            <a:custGeom>
              <a:avLst/>
              <a:gdLst>
                <a:gd name="T0" fmla="*/ 878 w 878"/>
                <a:gd name="T1" fmla="*/ 28 h 624"/>
                <a:gd name="T2" fmla="*/ 878 w 878"/>
                <a:gd name="T3" fmla="*/ 57 h 624"/>
                <a:gd name="T4" fmla="*/ 680 w 878"/>
                <a:gd name="T5" fmla="*/ 142 h 624"/>
                <a:gd name="T6" fmla="*/ 652 w 878"/>
                <a:gd name="T7" fmla="*/ 198 h 624"/>
                <a:gd name="T8" fmla="*/ 595 w 878"/>
                <a:gd name="T9" fmla="*/ 198 h 624"/>
                <a:gd name="T10" fmla="*/ 567 w 878"/>
                <a:gd name="T11" fmla="*/ 255 h 624"/>
                <a:gd name="T12" fmla="*/ 567 w 878"/>
                <a:gd name="T13" fmla="*/ 482 h 624"/>
                <a:gd name="T14" fmla="*/ 623 w 878"/>
                <a:gd name="T15" fmla="*/ 510 h 624"/>
                <a:gd name="T16" fmla="*/ 567 w 878"/>
                <a:gd name="T17" fmla="*/ 567 h 624"/>
                <a:gd name="T18" fmla="*/ 623 w 878"/>
                <a:gd name="T19" fmla="*/ 624 h 624"/>
                <a:gd name="T20" fmla="*/ 510 w 878"/>
                <a:gd name="T21" fmla="*/ 624 h 624"/>
                <a:gd name="T22" fmla="*/ 510 w 878"/>
                <a:gd name="T23" fmla="*/ 567 h 624"/>
                <a:gd name="T24" fmla="*/ 425 w 878"/>
                <a:gd name="T25" fmla="*/ 539 h 624"/>
                <a:gd name="T26" fmla="*/ 453 w 878"/>
                <a:gd name="T27" fmla="*/ 510 h 624"/>
                <a:gd name="T28" fmla="*/ 396 w 878"/>
                <a:gd name="T29" fmla="*/ 482 h 624"/>
                <a:gd name="T30" fmla="*/ 368 w 878"/>
                <a:gd name="T31" fmla="*/ 454 h 624"/>
                <a:gd name="T32" fmla="*/ 311 w 878"/>
                <a:gd name="T33" fmla="*/ 510 h 624"/>
                <a:gd name="T34" fmla="*/ 255 w 878"/>
                <a:gd name="T35" fmla="*/ 482 h 624"/>
                <a:gd name="T36" fmla="*/ 226 w 878"/>
                <a:gd name="T37" fmla="*/ 454 h 624"/>
                <a:gd name="T38" fmla="*/ 198 w 878"/>
                <a:gd name="T39" fmla="*/ 454 h 624"/>
                <a:gd name="T40" fmla="*/ 141 w 878"/>
                <a:gd name="T41" fmla="*/ 482 h 624"/>
                <a:gd name="T42" fmla="*/ 141 w 878"/>
                <a:gd name="T43" fmla="*/ 425 h 624"/>
                <a:gd name="T44" fmla="*/ 113 w 878"/>
                <a:gd name="T45" fmla="*/ 397 h 624"/>
                <a:gd name="T46" fmla="*/ 28 w 878"/>
                <a:gd name="T47" fmla="*/ 368 h 624"/>
                <a:gd name="T48" fmla="*/ 0 w 878"/>
                <a:gd name="T49" fmla="*/ 283 h 624"/>
                <a:gd name="T50" fmla="*/ 85 w 878"/>
                <a:gd name="T51" fmla="*/ 283 h 624"/>
                <a:gd name="T52" fmla="*/ 85 w 878"/>
                <a:gd name="T53" fmla="*/ 255 h 624"/>
                <a:gd name="T54" fmla="*/ 170 w 878"/>
                <a:gd name="T55" fmla="*/ 255 h 624"/>
                <a:gd name="T56" fmla="*/ 226 w 878"/>
                <a:gd name="T57" fmla="*/ 198 h 624"/>
                <a:gd name="T58" fmla="*/ 255 w 878"/>
                <a:gd name="T59" fmla="*/ 283 h 624"/>
                <a:gd name="T60" fmla="*/ 311 w 878"/>
                <a:gd name="T61" fmla="*/ 312 h 624"/>
                <a:gd name="T62" fmla="*/ 340 w 878"/>
                <a:gd name="T63" fmla="*/ 283 h 624"/>
                <a:gd name="T64" fmla="*/ 311 w 878"/>
                <a:gd name="T65" fmla="*/ 170 h 624"/>
                <a:gd name="T66" fmla="*/ 368 w 878"/>
                <a:gd name="T67" fmla="*/ 170 h 624"/>
                <a:gd name="T68" fmla="*/ 396 w 878"/>
                <a:gd name="T69" fmla="*/ 113 h 624"/>
                <a:gd name="T70" fmla="*/ 538 w 878"/>
                <a:gd name="T71" fmla="*/ 85 h 624"/>
                <a:gd name="T72" fmla="*/ 567 w 878"/>
                <a:gd name="T73" fmla="*/ 0 h 624"/>
                <a:gd name="T74" fmla="*/ 595 w 878"/>
                <a:gd name="T75" fmla="*/ 28 h 624"/>
                <a:gd name="T76" fmla="*/ 680 w 878"/>
                <a:gd name="T77" fmla="*/ 28 h 624"/>
                <a:gd name="T78" fmla="*/ 737 w 878"/>
                <a:gd name="T79" fmla="*/ 57 h 624"/>
                <a:gd name="T80" fmla="*/ 822 w 878"/>
                <a:gd name="T81" fmla="*/ 0 h 624"/>
                <a:gd name="T82" fmla="*/ 878 w 878"/>
                <a:gd name="T83" fmla="*/ 2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8" h="624">
                  <a:moveTo>
                    <a:pt x="878" y="28"/>
                  </a:moveTo>
                  <a:lnTo>
                    <a:pt x="878" y="57"/>
                  </a:lnTo>
                  <a:lnTo>
                    <a:pt x="680" y="142"/>
                  </a:lnTo>
                  <a:lnTo>
                    <a:pt x="652" y="198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67" y="482"/>
                  </a:lnTo>
                  <a:lnTo>
                    <a:pt x="62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25" y="539"/>
                  </a:lnTo>
                  <a:lnTo>
                    <a:pt x="453" y="510"/>
                  </a:lnTo>
                  <a:lnTo>
                    <a:pt x="396" y="482"/>
                  </a:lnTo>
                  <a:lnTo>
                    <a:pt x="368" y="454"/>
                  </a:lnTo>
                  <a:lnTo>
                    <a:pt x="311" y="510"/>
                  </a:lnTo>
                  <a:lnTo>
                    <a:pt x="255" y="482"/>
                  </a:lnTo>
                  <a:lnTo>
                    <a:pt x="226" y="454"/>
                  </a:lnTo>
                  <a:lnTo>
                    <a:pt x="198" y="454"/>
                  </a:lnTo>
                  <a:lnTo>
                    <a:pt x="141" y="482"/>
                  </a:lnTo>
                  <a:lnTo>
                    <a:pt x="141" y="425"/>
                  </a:lnTo>
                  <a:lnTo>
                    <a:pt x="113" y="397"/>
                  </a:lnTo>
                  <a:lnTo>
                    <a:pt x="28" y="368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226" y="198"/>
                  </a:lnTo>
                  <a:lnTo>
                    <a:pt x="255" y="283"/>
                  </a:lnTo>
                  <a:lnTo>
                    <a:pt x="311" y="312"/>
                  </a:lnTo>
                  <a:lnTo>
                    <a:pt x="340" y="283"/>
                  </a:lnTo>
                  <a:lnTo>
                    <a:pt x="311" y="170"/>
                  </a:lnTo>
                  <a:lnTo>
                    <a:pt x="368" y="170"/>
                  </a:lnTo>
                  <a:lnTo>
                    <a:pt x="396" y="113"/>
                  </a:lnTo>
                  <a:lnTo>
                    <a:pt x="538" y="85"/>
                  </a:lnTo>
                  <a:lnTo>
                    <a:pt x="567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737" y="57"/>
                  </a:lnTo>
                  <a:lnTo>
                    <a:pt x="822" y="0"/>
                  </a:lnTo>
                  <a:lnTo>
                    <a:pt x="87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CFC3574F-39EC-45BC-9DCE-57F582863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3408"/>
              <a:ext cx="426" cy="170"/>
            </a:xfrm>
            <a:custGeom>
              <a:avLst/>
              <a:gdLst>
                <a:gd name="T0" fmla="*/ 426 w 426"/>
                <a:gd name="T1" fmla="*/ 142 h 170"/>
                <a:gd name="T2" fmla="*/ 426 w 426"/>
                <a:gd name="T3" fmla="*/ 57 h 170"/>
                <a:gd name="T4" fmla="*/ 369 w 426"/>
                <a:gd name="T5" fmla="*/ 57 h 170"/>
                <a:gd name="T6" fmla="*/ 369 w 426"/>
                <a:gd name="T7" fmla="*/ 0 h 170"/>
                <a:gd name="T8" fmla="*/ 312 w 426"/>
                <a:gd name="T9" fmla="*/ 0 h 170"/>
                <a:gd name="T10" fmla="*/ 227 w 426"/>
                <a:gd name="T11" fmla="*/ 29 h 170"/>
                <a:gd name="T12" fmla="*/ 199 w 426"/>
                <a:gd name="T13" fmla="*/ 85 h 170"/>
                <a:gd name="T14" fmla="*/ 114 w 426"/>
                <a:gd name="T15" fmla="*/ 85 h 170"/>
                <a:gd name="T16" fmla="*/ 85 w 426"/>
                <a:gd name="T17" fmla="*/ 114 h 170"/>
                <a:gd name="T18" fmla="*/ 0 w 426"/>
                <a:gd name="T19" fmla="*/ 142 h 170"/>
                <a:gd name="T20" fmla="*/ 57 w 426"/>
                <a:gd name="T21" fmla="*/ 170 h 170"/>
                <a:gd name="T22" fmla="*/ 142 w 426"/>
                <a:gd name="T23" fmla="*/ 142 h 170"/>
                <a:gd name="T24" fmla="*/ 256 w 426"/>
                <a:gd name="T25" fmla="*/ 170 h 170"/>
                <a:gd name="T26" fmla="*/ 341 w 426"/>
                <a:gd name="T27" fmla="*/ 170 h 170"/>
                <a:gd name="T28" fmla="*/ 341 w 426"/>
                <a:gd name="T29" fmla="*/ 142 h 170"/>
                <a:gd name="T30" fmla="*/ 426 w 426"/>
                <a:gd name="T3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6" h="170">
                  <a:moveTo>
                    <a:pt x="426" y="142"/>
                  </a:moveTo>
                  <a:lnTo>
                    <a:pt x="426" y="57"/>
                  </a:lnTo>
                  <a:lnTo>
                    <a:pt x="369" y="57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56" y="170"/>
                  </a:lnTo>
                  <a:lnTo>
                    <a:pt x="341" y="170"/>
                  </a:lnTo>
                  <a:lnTo>
                    <a:pt x="341" y="142"/>
                  </a:lnTo>
                  <a:lnTo>
                    <a:pt x="426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8D320D96-FCFA-4AED-8CF4-ED58F56E3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40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198 w 454"/>
                <a:gd name="T3" fmla="*/ 85 h 567"/>
                <a:gd name="T4" fmla="*/ 198 w 454"/>
                <a:gd name="T5" fmla="*/ 113 h 567"/>
                <a:gd name="T6" fmla="*/ 142 w 454"/>
                <a:gd name="T7" fmla="*/ 113 h 567"/>
                <a:gd name="T8" fmla="*/ 113 w 454"/>
                <a:gd name="T9" fmla="*/ 170 h 567"/>
                <a:gd name="T10" fmla="*/ 57 w 454"/>
                <a:gd name="T11" fmla="*/ 170 h 567"/>
                <a:gd name="T12" fmla="*/ 0 w 454"/>
                <a:gd name="T13" fmla="*/ 255 h 567"/>
                <a:gd name="T14" fmla="*/ 28 w 454"/>
                <a:gd name="T15" fmla="*/ 340 h 567"/>
                <a:gd name="T16" fmla="*/ 0 w 454"/>
                <a:gd name="T17" fmla="*/ 368 h 567"/>
                <a:gd name="T18" fmla="*/ 0 w 454"/>
                <a:gd name="T19" fmla="*/ 425 h 567"/>
                <a:gd name="T20" fmla="*/ 57 w 454"/>
                <a:gd name="T21" fmla="*/ 425 h 567"/>
                <a:gd name="T22" fmla="*/ 57 w 454"/>
                <a:gd name="T23" fmla="*/ 510 h 567"/>
                <a:gd name="T24" fmla="*/ 113 w 454"/>
                <a:gd name="T25" fmla="*/ 453 h 567"/>
                <a:gd name="T26" fmla="*/ 142 w 454"/>
                <a:gd name="T27" fmla="*/ 538 h 567"/>
                <a:gd name="T28" fmla="*/ 198 w 454"/>
                <a:gd name="T29" fmla="*/ 567 h 567"/>
                <a:gd name="T30" fmla="*/ 227 w 454"/>
                <a:gd name="T31" fmla="*/ 538 h 567"/>
                <a:gd name="T32" fmla="*/ 198 w 454"/>
                <a:gd name="T33" fmla="*/ 425 h 567"/>
                <a:gd name="T34" fmla="*/ 255 w 454"/>
                <a:gd name="T35" fmla="*/ 425 h 567"/>
                <a:gd name="T36" fmla="*/ 283 w 454"/>
                <a:gd name="T37" fmla="*/ 368 h 567"/>
                <a:gd name="T38" fmla="*/ 425 w 454"/>
                <a:gd name="T39" fmla="*/ 340 h 567"/>
                <a:gd name="T40" fmla="*/ 454 w 454"/>
                <a:gd name="T41" fmla="*/ 255 h 567"/>
                <a:gd name="T42" fmla="*/ 397 w 454"/>
                <a:gd name="T43" fmla="*/ 170 h 567"/>
                <a:gd name="T44" fmla="*/ 425 w 454"/>
                <a:gd name="T45" fmla="*/ 85 h 567"/>
                <a:gd name="T46" fmla="*/ 397 w 454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198" y="85"/>
                  </a:lnTo>
                  <a:lnTo>
                    <a:pt x="198" y="113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28" y="340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510"/>
                  </a:lnTo>
                  <a:lnTo>
                    <a:pt x="113" y="453"/>
                  </a:lnTo>
                  <a:lnTo>
                    <a:pt x="142" y="538"/>
                  </a:lnTo>
                  <a:lnTo>
                    <a:pt x="198" y="567"/>
                  </a:lnTo>
                  <a:lnTo>
                    <a:pt x="227" y="538"/>
                  </a:lnTo>
                  <a:lnTo>
                    <a:pt x="198" y="425"/>
                  </a:lnTo>
                  <a:lnTo>
                    <a:pt x="255" y="425"/>
                  </a:lnTo>
                  <a:lnTo>
                    <a:pt x="283" y="368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397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126DA2D3-760E-43B7-8889-4933CCA99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898"/>
              <a:ext cx="510" cy="454"/>
            </a:xfrm>
            <a:custGeom>
              <a:avLst/>
              <a:gdLst>
                <a:gd name="T0" fmla="*/ 0 w 510"/>
                <a:gd name="T1" fmla="*/ 142 h 454"/>
                <a:gd name="T2" fmla="*/ 28 w 510"/>
                <a:gd name="T3" fmla="*/ 227 h 454"/>
                <a:gd name="T4" fmla="*/ 0 w 510"/>
                <a:gd name="T5" fmla="*/ 312 h 454"/>
                <a:gd name="T6" fmla="*/ 57 w 510"/>
                <a:gd name="T7" fmla="*/ 397 h 454"/>
                <a:gd name="T8" fmla="*/ 85 w 510"/>
                <a:gd name="T9" fmla="*/ 425 h 454"/>
                <a:gd name="T10" fmla="*/ 170 w 510"/>
                <a:gd name="T11" fmla="*/ 425 h 454"/>
                <a:gd name="T12" fmla="*/ 227 w 510"/>
                <a:gd name="T13" fmla="*/ 454 h 454"/>
                <a:gd name="T14" fmla="*/ 312 w 510"/>
                <a:gd name="T15" fmla="*/ 397 h 454"/>
                <a:gd name="T16" fmla="*/ 368 w 510"/>
                <a:gd name="T17" fmla="*/ 425 h 454"/>
                <a:gd name="T18" fmla="*/ 510 w 510"/>
                <a:gd name="T19" fmla="*/ 312 h 454"/>
                <a:gd name="T20" fmla="*/ 510 w 510"/>
                <a:gd name="T21" fmla="*/ 284 h 454"/>
                <a:gd name="T22" fmla="*/ 425 w 510"/>
                <a:gd name="T23" fmla="*/ 255 h 454"/>
                <a:gd name="T24" fmla="*/ 453 w 510"/>
                <a:gd name="T25" fmla="*/ 227 h 454"/>
                <a:gd name="T26" fmla="*/ 397 w 510"/>
                <a:gd name="T27" fmla="*/ 142 h 454"/>
                <a:gd name="T28" fmla="*/ 453 w 510"/>
                <a:gd name="T29" fmla="*/ 142 h 454"/>
                <a:gd name="T30" fmla="*/ 425 w 510"/>
                <a:gd name="T31" fmla="*/ 57 h 454"/>
                <a:gd name="T32" fmla="*/ 425 w 510"/>
                <a:gd name="T33" fmla="*/ 28 h 454"/>
                <a:gd name="T34" fmla="*/ 368 w 510"/>
                <a:gd name="T35" fmla="*/ 0 h 454"/>
                <a:gd name="T36" fmla="*/ 283 w 510"/>
                <a:gd name="T37" fmla="*/ 0 h 454"/>
                <a:gd name="T38" fmla="*/ 227 w 510"/>
                <a:gd name="T39" fmla="*/ 28 h 454"/>
                <a:gd name="T40" fmla="*/ 85 w 510"/>
                <a:gd name="T41" fmla="*/ 28 h 454"/>
                <a:gd name="T42" fmla="*/ 113 w 510"/>
                <a:gd name="T43" fmla="*/ 113 h 454"/>
                <a:gd name="T44" fmla="*/ 57 w 510"/>
                <a:gd name="T45" fmla="*/ 85 h 454"/>
                <a:gd name="T46" fmla="*/ 0 w 510"/>
                <a:gd name="T47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454">
                  <a:moveTo>
                    <a:pt x="0" y="142"/>
                  </a:moveTo>
                  <a:lnTo>
                    <a:pt x="28" y="227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85" y="425"/>
                  </a:lnTo>
                  <a:lnTo>
                    <a:pt x="170" y="425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510" y="312"/>
                  </a:lnTo>
                  <a:lnTo>
                    <a:pt x="510" y="284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453" y="142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85" y="28"/>
                  </a:lnTo>
                  <a:lnTo>
                    <a:pt x="113" y="113"/>
                  </a:lnTo>
                  <a:lnTo>
                    <a:pt x="57" y="85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22CAB724-B6D6-42CA-92FD-FD81276C7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2671"/>
              <a:ext cx="708" cy="652"/>
            </a:xfrm>
            <a:custGeom>
              <a:avLst/>
              <a:gdLst>
                <a:gd name="T0" fmla="*/ 113 w 708"/>
                <a:gd name="T1" fmla="*/ 57 h 652"/>
                <a:gd name="T2" fmla="*/ 113 w 708"/>
                <a:gd name="T3" fmla="*/ 114 h 652"/>
                <a:gd name="T4" fmla="*/ 56 w 708"/>
                <a:gd name="T5" fmla="*/ 114 h 652"/>
                <a:gd name="T6" fmla="*/ 0 w 708"/>
                <a:gd name="T7" fmla="*/ 170 h 652"/>
                <a:gd name="T8" fmla="*/ 56 w 708"/>
                <a:gd name="T9" fmla="*/ 199 h 652"/>
                <a:gd name="T10" fmla="*/ 170 w 708"/>
                <a:gd name="T11" fmla="*/ 199 h 652"/>
                <a:gd name="T12" fmla="*/ 113 w 708"/>
                <a:gd name="T13" fmla="*/ 255 h 652"/>
                <a:gd name="T14" fmla="*/ 113 w 708"/>
                <a:gd name="T15" fmla="*/ 284 h 652"/>
                <a:gd name="T16" fmla="*/ 141 w 708"/>
                <a:gd name="T17" fmla="*/ 369 h 652"/>
                <a:gd name="T18" fmla="*/ 85 w 708"/>
                <a:gd name="T19" fmla="*/ 369 h 652"/>
                <a:gd name="T20" fmla="*/ 141 w 708"/>
                <a:gd name="T21" fmla="*/ 454 h 652"/>
                <a:gd name="T22" fmla="*/ 113 w 708"/>
                <a:gd name="T23" fmla="*/ 482 h 652"/>
                <a:gd name="T24" fmla="*/ 198 w 708"/>
                <a:gd name="T25" fmla="*/ 511 h 652"/>
                <a:gd name="T26" fmla="*/ 198 w 708"/>
                <a:gd name="T27" fmla="*/ 596 h 652"/>
                <a:gd name="T28" fmla="*/ 255 w 708"/>
                <a:gd name="T29" fmla="*/ 624 h 652"/>
                <a:gd name="T30" fmla="*/ 340 w 708"/>
                <a:gd name="T31" fmla="*/ 596 h 652"/>
                <a:gd name="T32" fmla="*/ 397 w 708"/>
                <a:gd name="T33" fmla="*/ 652 h 652"/>
                <a:gd name="T34" fmla="*/ 538 w 708"/>
                <a:gd name="T35" fmla="*/ 596 h 652"/>
                <a:gd name="T36" fmla="*/ 595 w 708"/>
                <a:gd name="T37" fmla="*/ 624 h 652"/>
                <a:gd name="T38" fmla="*/ 623 w 708"/>
                <a:gd name="T39" fmla="*/ 596 h 652"/>
                <a:gd name="T40" fmla="*/ 652 w 708"/>
                <a:gd name="T41" fmla="*/ 624 h 652"/>
                <a:gd name="T42" fmla="*/ 708 w 708"/>
                <a:gd name="T43" fmla="*/ 567 h 652"/>
                <a:gd name="T44" fmla="*/ 680 w 708"/>
                <a:gd name="T45" fmla="*/ 511 h 652"/>
                <a:gd name="T46" fmla="*/ 708 w 708"/>
                <a:gd name="T47" fmla="*/ 397 h 652"/>
                <a:gd name="T48" fmla="*/ 652 w 708"/>
                <a:gd name="T49" fmla="*/ 397 h 652"/>
                <a:gd name="T50" fmla="*/ 708 w 708"/>
                <a:gd name="T51" fmla="*/ 340 h 652"/>
                <a:gd name="T52" fmla="*/ 623 w 708"/>
                <a:gd name="T53" fmla="*/ 170 h 652"/>
                <a:gd name="T54" fmla="*/ 510 w 708"/>
                <a:gd name="T55" fmla="*/ 114 h 652"/>
                <a:gd name="T56" fmla="*/ 425 w 708"/>
                <a:gd name="T57" fmla="*/ 170 h 652"/>
                <a:gd name="T58" fmla="*/ 425 w 708"/>
                <a:gd name="T59" fmla="*/ 114 h 652"/>
                <a:gd name="T60" fmla="*/ 368 w 708"/>
                <a:gd name="T61" fmla="*/ 57 h 652"/>
                <a:gd name="T62" fmla="*/ 340 w 708"/>
                <a:gd name="T63" fmla="*/ 114 h 652"/>
                <a:gd name="T64" fmla="*/ 312 w 708"/>
                <a:gd name="T65" fmla="*/ 29 h 652"/>
                <a:gd name="T66" fmla="*/ 198 w 708"/>
                <a:gd name="T67" fmla="*/ 0 h 652"/>
                <a:gd name="T68" fmla="*/ 170 w 708"/>
                <a:gd name="T69" fmla="*/ 57 h 652"/>
                <a:gd name="T70" fmla="*/ 113 w 708"/>
                <a:gd name="T71" fmla="*/ 5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652">
                  <a:moveTo>
                    <a:pt x="113" y="57"/>
                  </a:moveTo>
                  <a:lnTo>
                    <a:pt x="113" y="114"/>
                  </a:lnTo>
                  <a:lnTo>
                    <a:pt x="56" y="114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13" y="284"/>
                  </a:lnTo>
                  <a:lnTo>
                    <a:pt x="141" y="369"/>
                  </a:lnTo>
                  <a:lnTo>
                    <a:pt x="85" y="369"/>
                  </a:lnTo>
                  <a:lnTo>
                    <a:pt x="141" y="454"/>
                  </a:lnTo>
                  <a:lnTo>
                    <a:pt x="113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255" y="624"/>
                  </a:lnTo>
                  <a:lnTo>
                    <a:pt x="340" y="596"/>
                  </a:lnTo>
                  <a:lnTo>
                    <a:pt x="397" y="652"/>
                  </a:lnTo>
                  <a:lnTo>
                    <a:pt x="538" y="596"/>
                  </a:lnTo>
                  <a:lnTo>
                    <a:pt x="595" y="624"/>
                  </a:lnTo>
                  <a:lnTo>
                    <a:pt x="623" y="596"/>
                  </a:lnTo>
                  <a:lnTo>
                    <a:pt x="652" y="624"/>
                  </a:lnTo>
                  <a:lnTo>
                    <a:pt x="708" y="567"/>
                  </a:lnTo>
                  <a:lnTo>
                    <a:pt x="680" y="511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708" y="340"/>
                  </a:lnTo>
                  <a:lnTo>
                    <a:pt x="623" y="170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40" y="114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8" name="Freeform 308">
              <a:extLst>
                <a:ext uri="{FF2B5EF4-FFF2-40B4-BE49-F238E27FC236}">
                  <a16:creationId xmlns:a16="http://schemas.microsoft.com/office/drawing/2014/main" id="{516BEDE1-4CC9-452F-9B41-D013E3A18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473"/>
              <a:ext cx="652" cy="567"/>
            </a:xfrm>
            <a:custGeom>
              <a:avLst/>
              <a:gdLst>
                <a:gd name="T0" fmla="*/ 170 w 652"/>
                <a:gd name="T1" fmla="*/ 567 h 567"/>
                <a:gd name="T2" fmla="*/ 227 w 652"/>
                <a:gd name="T3" fmla="*/ 510 h 567"/>
                <a:gd name="T4" fmla="*/ 283 w 652"/>
                <a:gd name="T5" fmla="*/ 538 h 567"/>
                <a:gd name="T6" fmla="*/ 255 w 652"/>
                <a:gd name="T7" fmla="*/ 453 h 567"/>
                <a:gd name="T8" fmla="*/ 397 w 652"/>
                <a:gd name="T9" fmla="*/ 453 h 567"/>
                <a:gd name="T10" fmla="*/ 453 w 652"/>
                <a:gd name="T11" fmla="*/ 425 h 567"/>
                <a:gd name="T12" fmla="*/ 538 w 652"/>
                <a:gd name="T13" fmla="*/ 425 h 567"/>
                <a:gd name="T14" fmla="*/ 595 w 652"/>
                <a:gd name="T15" fmla="*/ 453 h 567"/>
                <a:gd name="T16" fmla="*/ 652 w 652"/>
                <a:gd name="T17" fmla="*/ 397 h 567"/>
                <a:gd name="T18" fmla="*/ 538 w 652"/>
                <a:gd name="T19" fmla="*/ 397 h 567"/>
                <a:gd name="T20" fmla="*/ 482 w 652"/>
                <a:gd name="T21" fmla="*/ 368 h 567"/>
                <a:gd name="T22" fmla="*/ 538 w 652"/>
                <a:gd name="T23" fmla="*/ 312 h 567"/>
                <a:gd name="T24" fmla="*/ 595 w 652"/>
                <a:gd name="T25" fmla="*/ 312 h 567"/>
                <a:gd name="T26" fmla="*/ 595 w 652"/>
                <a:gd name="T27" fmla="*/ 255 h 567"/>
                <a:gd name="T28" fmla="*/ 538 w 652"/>
                <a:gd name="T29" fmla="*/ 227 h 567"/>
                <a:gd name="T30" fmla="*/ 510 w 652"/>
                <a:gd name="T31" fmla="*/ 170 h 567"/>
                <a:gd name="T32" fmla="*/ 567 w 652"/>
                <a:gd name="T33" fmla="*/ 142 h 567"/>
                <a:gd name="T34" fmla="*/ 510 w 652"/>
                <a:gd name="T35" fmla="*/ 56 h 567"/>
                <a:gd name="T36" fmla="*/ 567 w 652"/>
                <a:gd name="T37" fmla="*/ 28 h 567"/>
                <a:gd name="T38" fmla="*/ 510 w 652"/>
                <a:gd name="T39" fmla="*/ 0 h 567"/>
                <a:gd name="T40" fmla="*/ 425 w 652"/>
                <a:gd name="T41" fmla="*/ 0 h 567"/>
                <a:gd name="T42" fmla="*/ 368 w 652"/>
                <a:gd name="T43" fmla="*/ 85 h 567"/>
                <a:gd name="T44" fmla="*/ 340 w 652"/>
                <a:gd name="T45" fmla="*/ 56 h 567"/>
                <a:gd name="T46" fmla="*/ 255 w 652"/>
                <a:gd name="T47" fmla="*/ 113 h 567"/>
                <a:gd name="T48" fmla="*/ 113 w 652"/>
                <a:gd name="T49" fmla="*/ 85 h 567"/>
                <a:gd name="T50" fmla="*/ 113 w 652"/>
                <a:gd name="T51" fmla="*/ 170 h 567"/>
                <a:gd name="T52" fmla="*/ 28 w 652"/>
                <a:gd name="T53" fmla="*/ 113 h 567"/>
                <a:gd name="T54" fmla="*/ 0 w 652"/>
                <a:gd name="T55" fmla="*/ 255 h 567"/>
                <a:gd name="T56" fmla="*/ 56 w 652"/>
                <a:gd name="T57" fmla="*/ 283 h 567"/>
                <a:gd name="T58" fmla="*/ 85 w 652"/>
                <a:gd name="T59" fmla="*/ 368 h 567"/>
                <a:gd name="T60" fmla="*/ 56 w 652"/>
                <a:gd name="T61" fmla="*/ 425 h 567"/>
                <a:gd name="T62" fmla="*/ 85 w 652"/>
                <a:gd name="T63" fmla="*/ 482 h 567"/>
                <a:gd name="T64" fmla="*/ 142 w 652"/>
                <a:gd name="T65" fmla="*/ 510 h 567"/>
                <a:gd name="T66" fmla="*/ 142 w 652"/>
                <a:gd name="T67" fmla="*/ 538 h 567"/>
                <a:gd name="T68" fmla="*/ 170 w 652"/>
                <a:gd name="T6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567">
                  <a:moveTo>
                    <a:pt x="170" y="567"/>
                  </a:moveTo>
                  <a:lnTo>
                    <a:pt x="227" y="510"/>
                  </a:lnTo>
                  <a:lnTo>
                    <a:pt x="283" y="538"/>
                  </a:lnTo>
                  <a:lnTo>
                    <a:pt x="255" y="453"/>
                  </a:lnTo>
                  <a:lnTo>
                    <a:pt x="397" y="453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95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82" y="368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595" y="255"/>
                  </a:lnTo>
                  <a:lnTo>
                    <a:pt x="538" y="227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510" y="56"/>
                  </a:lnTo>
                  <a:lnTo>
                    <a:pt x="567" y="28"/>
                  </a:lnTo>
                  <a:lnTo>
                    <a:pt x="510" y="0"/>
                  </a:lnTo>
                  <a:lnTo>
                    <a:pt x="425" y="0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113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56" y="283"/>
                  </a:lnTo>
                  <a:lnTo>
                    <a:pt x="85" y="368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17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CC8D3CBE-A07B-4B49-B482-EC41E3216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28"/>
              <a:ext cx="539" cy="397"/>
            </a:xfrm>
            <a:custGeom>
              <a:avLst/>
              <a:gdLst>
                <a:gd name="T0" fmla="*/ 340 w 539"/>
                <a:gd name="T1" fmla="*/ 397 h 397"/>
                <a:gd name="T2" fmla="*/ 340 w 539"/>
                <a:gd name="T3" fmla="*/ 340 h 397"/>
                <a:gd name="T4" fmla="*/ 312 w 539"/>
                <a:gd name="T5" fmla="*/ 312 h 397"/>
                <a:gd name="T6" fmla="*/ 255 w 539"/>
                <a:gd name="T7" fmla="*/ 312 h 397"/>
                <a:gd name="T8" fmla="*/ 255 w 539"/>
                <a:gd name="T9" fmla="*/ 255 h 397"/>
                <a:gd name="T10" fmla="*/ 114 w 539"/>
                <a:gd name="T11" fmla="*/ 227 h 397"/>
                <a:gd name="T12" fmla="*/ 57 w 539"/>
                <a:gd name="T13" fmla="*/ 255 h 397"/>
                <a:gd name="T14" fmla="*/ 0 w 539"/>
                <a:gd name="T15" fmla="*/ 227 h 397"/>
                <a:gd name="T16" fmla="*/ 57 w 539"/>
                <a:gd name="T17" fmla="*/ 170 h 397"/>
                <a:gd name="T18" fmla="*/ 114 w 539"/>
                <a:gd name="T19" fmla="*/ 198 h 397"/>
                <a:gd name="T20" fmla="*/ 170 w 539"/>
                <a:gd name="T21" fmla="*/ 113 h 397"/>
                <a:gd name="T22" fmla="*/ 312 w 539"/>
                <a:gd name="T23" fmla="*/ 85 h 397"/>
                <a:gd name="T24" fmla="*/ 369 w 539"/>
                <a:gd name="T25" fmla="*/ 0 h 397"/>
                <a:gd name="T26" fmla="*/ 425 w 539"/>
                <a:gd name="T27" fmla="*/ 28 h 397"/>
                <a:gd name="T28" fmla="*/ 454 w 539"/>
                <a:gd name="T29" fmla="*/ 113 h 397"/>
                <a:gd name="T30" fmla="*/ 425 w 539"/>
                <a:gd name="T31" fmla="*/ 170 h 397"/>
                <a:gd name="T32" fmla="*/ 454 w 539"/>
                <a:gd name="T33" fmla="*/ 227 h 397"/>
                <a:gd name="T34" fmla="*/ 511 w 539"/>
                <a:gd name="T35" fmla="*/ 255 h 397"/>
                <a:gd name="T36" fmla="*/ 511 w 539"/>
                <a:gd name="T37" fmla="*/ 283 h 397"/>
                <a:gd name="T38" fmla="*/ 539 w 539"/>
                <a:gd name="T39" fmla="*/ 312 h 397"/>
                <a:gd name="T40" fmla="*/ 340 w 539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97">
                  <a:moveTo>
                    <a:pt x="340" y="397"/>
                  </a:moveTo>
                  <a:lnTo>
                    <a:pt x="340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198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425" y="28"/>
                  </a:lnTo>
                  <a:lnTo>
                    <a:pt x="454" y="113"/>
                  </a:lnTo>
                  <a:lnTo>
                    <a:pt x="425" y="170"/>
                  </a:lnTo>
                  <a:lnTo>
                    <a:pt x="454" y="227"/>
                  </a:lnTo>
                  <a:lnTo>
                    <a:pt x="511" y="255"/>
                  </a:lnTo>
                  <a:lnTo>
                    <a:pt x="511" y="283"/>
                  </a:lnTo>
                  <a:lnTo>
                    <a:pt x="539" y="312"/>
                  </a:lnTo>
                  <a:lnTo>
                    <a:pt x="34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0" name="Freeform 310">
              <a:extLst>
                <a:ext uri="{FF2B5EF4-FFF2-40B4-BE49-F238E27FC236}">
                  <a16:creationId xmlns:a16="http://schemas.microsoft.com/office/drawing/2014/main" id="{335C5380-4F3E-456A-BFE0-B5C0356C4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586"/>
              <a:ext cx="482" cy="369"/>
            </a:xfrm>
            <a:custGeom>
              <a:avLst/>
              <a:gdLst>
                <a:gd name="T0" fmla="*/ 482 w 482"/>
                <a:gd name="T1" fmla="*/ 142 h 369"/>
                <a:gd name="T2" fmla="*/ 340 w 482"/>
                <a:gd name="T3" fmla="*/ 57 h 369"/>
                <a:gd name="T4" fmla="*/ 340 w 482"/>
                <a:gd name="T5" fmla="*/ 85 h 369"/>
                <a:gd name="T6" fmla="*/ 283 w 482"/>
                <a:gd name="T7" fmla="*/ 85 h 369"/>
                <a:gd name="T8" fmla="*/ 113 w 482"/>
                <a:gd name="T9" fmla="*/ 0 h 369"/>
                <a:gd name="T10" fmla="*/ 85 w 482"/>
                <a:gd name="T11" fmla="*/ 29 h 369"/>
                <a:gd name="T12" fmla="*/ 28 w 482"/>
                <a:gd name="T13" fmla="*/ 0 h 369"/>
                <a:gd name="T14" fmla="*/ 0 w 482"/>
                <a:gd name="T15" fmla="*/ 114 h 369"/>
                <a:gd name="T16" fmla="*/ 0 w 482"/>
                <a:gd name="T17" fmla="*/ 227 h 369"/>
                <a:gd name="T18" fmla="*/ 28 w 482"/>
                <a:gd name="T19" fmla="*/ 199 h 369"/>
                <a:gd name="T20" fmla="*/ 57 w 482"/>
                <a:gd name="T21" fmla="*/ 284 h 369"/>
                <a:gd name="T22" fmla="*/ 28 w 482"/>
                <a:gd name="T23" fmla="*/ 369 h 369"/>
                <a:gd name="T24" fmla="*/ 113 w 482"/>
                <a:gd name="T25" fmla="*/ 369 h 369"/>
                <a:gd name="T26" fmla="*/ 170 w 482"/>
                <a:gd name="T27" fmla="*/ 312 h 369"/>
                <a:gd name="T28" fmla="*/ 227 w 482"/>
                <a:gd name="T29" fmla="*/ 340 h 369"/>
                <a:gd name="T30" fmla="*/ 283 w 482"/>
                <a:gd name="T31" fmla="*/ 255 h 369"/>
                <a:gd name="T32" fmla="*/ 425 w 482"/>
                <a:gd name="T33" fmla="*/ 227 h 369"/>
                <a:gd name="T34" fmla="*/ 482 w 482"/>
                <a:gd name="T35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2" h="369">
                  <a:moveTo>
                    <a:pt x="482" y="142"/>
                  </a:moveTo>
                  <a:lnTo>
                    <a:pt x="340" y="57"/>
                  </a:lnTo>
                  <a:lnTo>
                    <a:pt x="340" y="85"/>
                  </a:lnTo>
                  <a:lnTo>
                    <a:pt x="283" y="85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69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425" y="227"/>
                  </a:lnTo>
                  <a:lnTo>
                    <a:pt x="482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4368D068-C2E5-48E5-A1E4-7F110F7A7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622"/>
              <a:ext cx="482" cy="936"/>
            </a:xfrm>
            <a:custGeom>
              <a:avLst/>
              <a:gdLst>
                <a:gd name="T0" fmla="*/ 482 w 482"/>
                <a:gd name="T1" fmla="*/ 851 h 936"/>
                <a:gd name="T2" fmla="*/ 397 w 482"/>
                <a:gd name="T3" fmla="*/ 794 h 936"/>
                <a:gd name="T4" fmla="*/ 425 w 482"/>
                <a:gd name="T5" fmla="*/ 737 h 936"/>
                <a:gd name="T6" fmla="*/ 340 w 482"/>
                <a:gd name="T7" fmla="*/ 709 h 936"/>
                <a:gd name="T8" fmla="*/ 340 w 482"/>
                <a:gd name="T9" fmla="*/ 681 h 936"/>
                <a:gd name="T10" fmla="*/ 397 w 482"/>
                <a:gd name="T11" fmla="*/ 681 h 936"/>
                <a:gd name="T12" fmla="*/ 397 w 482"/>
                <a:gd name="T13" fmla="*/ 652 h 936"/>
                <a:gd name="T14" fmla="*/ 369 w 482"/>
                <a:gd name="T15" fmla="*/ 652 h 936"/>
                <a:gd name="T16" fmla="*/ 397 w 482"/>
                <a:gd name="T17" fmla="*/ 567 h 936"/>
                <a:gd name="T18" fmla="*/ 340 w 482"/>
                <a:gd name="T19" fmla="*/ 539 h 936"/>
                <a:gd name="T20" fmla="*/ 312 w 482"/>
                <a:gd name="T21" fmla="*/ 482 h 936"/>
                <a:gd name="T22" fmla="*/ 397 w 482"/>
                <a:gd name="T23" fmla="*/ 454 h 936"/>
                <a:gd name="T24" fmla="*/ 397 w 482"/>
                <a:gd name="T25" fmla="*/ 340 h 936"/>
                <a:gd name="T26" fmla="*/ 340 w 482"/>
                <a:gd name="T27" fmla="*/ 340 h 936"/>
                <a:gd name="T28" fmla="*/ 312 w 482"/>
                <a:gd name="T29" fmla="*/ 227 h 936"/>
                <a:gd name="T30" fmla="*/ 425 w 482"/>
                <a:gd name="T31" fmla="*/ 114 h 936"/>
                <a:gd name="T32" fmla="*/ 397 w 482"/>
                <a:gd name="T33" fmla="*/ 57 h 936"/>
                <a:gd name="T34" fmla="*/ 369 w 482"/>
                <a:gd name="T35" fmla="*/ 29 h 936"/>
                <a:gd name="T36" fmla="*/ 227 w 482"/>
                <a:gd name="T37" fmla="*/ 29 h 936"/>
                <a:gd name="T38" fmla="*/ 114 w 482"/>
                <a:gd name="T39" fmla="*/ 0 h 936"/>
                <a:gd name="T40" fmla="*/ 0 w 482"/>
                <a:gd name="T41" fmla="*/ 85 h 936"/>
                <a:gd name="T42" fmla="*/ 28 w 482"/>
                <a:gd name="T43" fmla="*/ 142 h 936"/>
                <a:gd name="T44" fmla="*/ 85 w 482"/>
                <a:gd name="T45" fmla="*/ 199 h 936"/>
                <a:gd name="T46" fmla="*/ 85 w 482"/>
                <a:gd name="T47" fmla="*/ 255 h 936"/>
                <a:gd name="T48" fmla="*/ 114 w 482"/>
                <a:gd name="T49" fmla="*/ 340 h 936"/>
                <a:gd name="T50" fmla="*/ 142 w 482"/>
                <a:gd name="T51" fmla="*/ 340 h 936"/>
                <a:gd name="T52" fmla="*/ 199 w 482"/>
                <a:gd name="T53" fmla="*/ 426 h 936"/>
                <a:gd name="T54" fmla="*/ 170 w 482"/>
                <a:gd name="T55" fmla="*/ 511 h 936"/>
                <a:gd name="T56" fmla="*/ 114 w 482"/>
                <a:gd name="T57" fmla="*/ 511 h 936"/>
                <a:gd name="T58" fmla="*/ 142 w 482"/>
                <a:gd name="T59" fmla="*/ 624 h 936"/>
                <a:gd name="T60" fmla="*/ 85 w 482"/>
                <a:gd name="T61" fmla="*/ 652 h 936"/>
                <a:gd name="T62" fmla="*/ 114 w 482"/>
                <a:gd name="T63" fmla="*/ 652 h 936"/>
                <a:gd name="T64" fmla="*/ 142 w 482"/>
                <a:gd name="T65" fmla="*/ 652 h 936"/>
                <a:gd name="T66" fmla="*/ 199 w 482"/>
                <a:gd name="T67" fmla="*/ 681 h 936"/>
                <a:gd name="T68" fmla="*/ 199 w 482"/>
                <a:gd name="T69" fmla="*/ 709 h 936"/>
                <a:gd name="T70" fmla="*/ 142 w 482"/>
                <a:gd name="T71" fmla="*/ 766 h 936"/>
                <a:gd name="T72" fmla="*/ 142 w 482"/>
                <a:gd name="T73" fmla="*/ 794 h 936"/>
                <a:gd name="T74" fmla="*/ 227 w 482"/>
                <a:gd name="T75" fmla="*/ 794 h 936"/>
                <a:gd name="T76" fmla="*/ 227 w 482"/>
                <a:gd name="T77" fmla="*/ 822 h 936"/>
                <a:gd name="T78" fmla="*/ 284 w 482"/>
                <a:gd name="T79" fmla="*/ 879 h 936"/>
                <a:gd name="T80" fmla="*/ 340 w 482"/>
                <a:gd name="T81" fmla="*/ 879 h 936"/>
                <a:gd name="T82" fmla="*/ 397 w 482"/>
                <a:gd name="T83" fmla="*/ 936 h 936"/>
                <a:gd name="T84" fmla="*/ 454 w 482"/>
                <a:gd name="T85" fmla="*/ 936 h 936"/>
                <a:gd name="T86" fmla="*/ 482 w 482"/>
                <a:gd name="T87" fmla="*/ 907 h 936"/>
                <a:gd name="T88" fmla="*/ 482 w 482"/>
                <a:gd name="T89" fmla="*/ 85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2" h="936">
                  <a:moveTo>
                    <a:pt x="482" y="851"/>
                  </a:moveTo>
                  <a:lnTo>
                    <a:pt x="397" y="794"/>
                  </a:lnTo>
                  <a:lnTo>
                    <a:pt x="425" y="737"/>
                  </a:lnTo>
                  <a:lnTo>
                    <a:pt x="340" y="709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369" y="652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312" y="482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12" y="227"/>
                  </a:lnTo>
                  <a:lnTo>
                    <a:pt x="425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114" y="340"/>
                  </a:lnTo>
                  <a:lnTo>
                    <a:pt x="142" y="340"/>
                  </a:lnTo>
                  <a:lnTo>
                    <a:pt x="199" y="426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42" y="624"/>
                  </a:lnTo>
                  <a:lnTo>
                    <a:pt x="85" y="652"/>
                  </a:lnTo>
                  <a:lnTo>
                    <a:pt x="114" y="652"/>
                  </a:lnTo>
                  <a:lnTo>
                    <a:pt x="142" y="652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227" y="794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40" y="879"/>
                  </a:lnTo>
                  <a:lnTo>
                    <a:pt x="397" y="936"/>
                  </a:lnTo>
                  <a:lnTo>
                    <a:pt x="454" y="936"/>
                  </a:lnTo>
                  <a:lnTo>
                    <a:pt x="482" y="907"/>
                  </a:lnTo>
                  <a:lnTo>
                    <a:pt x="482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3" name="Freeform 313">
              <a:extLst>
                <a:ext uri="{FF2B5EF4-FFF2-40B4-BE49-F238E27FC236}">
                  <a16:creationId xmlns:a16="http://schemas.microsoft.com/office/drawing/2014/main" id="{2C62CFD1-652C-4110-B268-8893BB54D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82" cy="510"/>
            </a:xfrm>
            <a:custGeom>
              <a:avLst/>
              <a:gdLst>
                <a:gd name="T0" fmla="*/ 368 w 482"/>
                <a:gd name="T1" fmla="*/ 510 h 510"/>
                <a:gd name="T2" fmla="*/ 425 w 482"/>
                <a:gd name="T3" fmla="*/ 482 h 510"/>
                <a:gd name="T4" fmla="*/ 397 w 482"/>
                <a:gd name="T5" fmla="*/ 369 h 510"/>
                <a:gd name="T6" fmla="*/ 453 w 482"/>
                <a:gd name="T7" fmla="*/ 369 h 510"/>
                <a:gd name="T8" fmla="*/ 482 w 482"/>
                <a:gd name="T9" fmla="*/ 284 h 510"/>
                <a:gd name="T10" fmla="*/ 425 w 482"/>
                <a:gd name="T11" fmla="*/ 198 h 510"/>
                <a:gd name="T12" fmla="*/ 397 w 482"/>
                <a:gd name="T13" fmla="*/ 198 h 510"/>
                <a:gd name="T14" fmla="*/ 368 w 482"/>
                <a:gd name="T15" fmla="*/ 113 h 510"/>
                <a:gd name="T16" fmla="*/ 368 w 482"/>
                <a:gd name="T17" fmla="*/ 57 h 510"/>
                <a:gd name="T18" fmla="*/ 311 w 482"/>
                <a:gd name="T19" fmla="*/ 0 h 510"/>
                <a:gd name="T20" fmla="*/ 198 w 482"/>
                <a:gd name="T21" fmla="*/ 57 h 510"/>
                <a:gd name="T22" fmla="*/ 170 w 482"/>
                <a:gd name="T23" fmla="*/ 142 h 510"/>
                <a:gd name="T24" fmla="*/ 113 w 482"/>
                <a:gd name="T25" fmla="*/ 113 h 510"/>
                <a:gd name="T26" fmla="*/ 0 w 482"/>
                <a:gd name="T27" fmla="*/ 198 h 510"/>
                <a:gd name="T28" fmla="*/ 113 w 482"/>
                <a:gd name="T29" fmla="*/ 397 h 510"/>
                <a:gd name="T30" fmla="*/ 113 w 482"/>
                <a:gd name="T31" fmla="*/ 425 h 510"/>
                <a:gd name="T32" fmla="*/ 141 w 482"/>
                <a:gd name="T33" fmla="*/ 510 h 510"/>
                <a:gd name="T34" fmla="*/ 311 w 482"/>
                <a:gd name="T35" fmla="*/ 482 h 510"/>
                <a:gd name="T36" fmla="*/ 368 w 482"/>
                <a:gd name="T3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510">
                  <a:moveTo>
                    <a:pt x="368" y="510"/>
                  </a:moveTo>
                  <a:lnTo>
                    <a:pt x="425" y="482"/>
                  </a:lnTo>
                  <a:lnTo>
                    <a:pt x="397" y="369"/>
                  </a:lnTo>
                  <a:lnTo>
                    <a:pt x="453" y="369"/>
                  </a:lnTo>
                  <a:lnTo>
                    <a:pt x="482" y="284"/>
                  </a:lnTo>
                  <a:lnTo>
                    <a:pt x="425" y="198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368" y="57"/>
                  </a:lnTo>
                  <a:lnTo>
                    <a:pt x="311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141" y="510"/>
                  </a:lnTo>
                  <a:lnTo>
                    <a:pt x="311" y="482"/>
                  </a:lnTo>
                  <a:lnTo>
                    <a:pt x="368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4" name="Freeform 314">
              <a:extLst>
                <a:ext uri="{FF2B5EF4-FFF2-40B4-BE49-F238E27FC236}">
                  <a16:creationId xmlns:a16="http://schemas.microsoft.com/office/drawing/2014/main" id="{D7789111-68F0-4750-8592-E78AD74B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61"/>
              <a:ext cx="511" cy="368"/>
            </a:xfrm>
            <a:custGeom>
              <a:avLst/>
              <a:gdLst>
                <a:gd name="T0" fmla="*/ 454 w 511"/>
                <a:gd name="T1" fmla="*/ 0 h 368"/>
                <a:gd name="T2" fmla="*/ 426 w 511"/>
                <a:gd name="T3" fmla="*/ 28 h 368"/>
                <a:gd name="T4" fmla="*/ 199 w 511"/>
                <a:gd name="T5" fmla="*/ 28 h 368"/>
                <a:gd name="T6" fmla="*/ 0 w 511"/>
                <a:gd name="T7" fmla="*/ 57 h 368"/>
                <a:gd name="T8" fmla="*/ 85 w 511"/>
                <a:gd name="T9" fmla="*/ 113 h 368"/>
                <a:gd name="T10" fmla="*/ 114 w 511"/>
                <a:gd name="T11" fmla="*/ 340 h 368"/>
                <a:gd name="T12" fmla="*/ 171 w 511"/>
                <a:gd name="T13" fmla="*/ 340 h 368"/>
                <a:gd name="T14" fmla="*/ 227 w 511"/>
                <a:gd name="T15" fmla="*/ 368 h 368"/>
                <a:gd name="T16" fmla="*/ 284 w 511"/>
                <a:gd name="T17" fmla="*/ 312 h 368"/>
                <a:gd name="T18" fmla="*/ 369 w 511"/>
                <a:gd name="T19" fmla="*/ 312 h 368"/>
                <a:gd name="T20" fmla="*/ 341 w 511"/>
                <a:gd name="T21" fmla="*/ 368 h 368"/>
                <a:gd name="T22" fmla="*/ 397 w 511"/>
                <a:gd name="T23" fmla="*/ 368 h 368"/>
                <a:gd name="T24" fmla="*/ 511 w 511"/>
                <a:gd name="T25" fmla="*/ 170 h 368"/>
                <a:gd name="T26" fmla="*/ 482 w 511"/>
                <a:gd name="T27" fmla="*/ 113 h 368"/>
                <a:gd name="T28" fmla="*/ 454 w 511"/>
                <a:gd name="T29" fmla="*/ 28 h 368"/>
                <a:gd name="T30" fmla="*/ 454 w 511"/>
                <a:gd name="T3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1" h="368">
                  <a:moveTo>
                    <a:pt x="454" y="0"/>
                  </a:moveTo>
                  <a:lnTo>
                    <a:pt x="426" y="28"/>
                  </a:lnTo>
                  <a:lnTo>
                    <a:pt x="199" y="28"/>
                  </a:lnTo>
                  <a:lnTo>
                    <a:pt x="0" y="57"/>
                  </a:lnTo>
                  <a:lnTo>
                    <a:pt x="85" y="11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68"/>
                  </a:lnTo>
                  <a:lnTo>
                    <a:pt x="284" y="312"/>
                  </a:lnTo>
                  <a:lnTo>
                    <a:pt x="369" y="312"/>
                  </a:lnTo>
                  <a:lnTo>
                    <a:pt x="341" y="368"/>
                  </a:lnTo>
                  <a:lnTo>
                    <a:pt x="397" y="368"/>
                  </a:lnTo>
                  <a:lnTo>
                    <a:pt x="511" y="170"/>
                  </a:lnTo>
                  <a:lnTo>
                    <a:pt x="482" y="113"/>
                  </a:lnTo>
                  <a:lnTo>
                    <a:pt x="454" y="28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5" name="Freeform 315">
              <a:extLst>
                <a:ext uri="{FF2B5EF4-FFF2-40B4-BE49-F238E27FC236}">
                  <a16:creationId xmlns:a16="http://schemas.microsoft.com/office/drawing/2014/main" id="{6E1A5DCD-EEF4-4F64-A1C0-CB1F4FFF0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473"/>
              <a:ext cx="255" cy="255"/>
            </a:xfrm>
            <a:custGeom>
              <a:avLst/>
              <a:gdLst>
                <a:gd name="T0" fmla="*/ 227 w 255"/>
                <a:gd name="T1" fmla="*/ 56 h 255"/>
                <a:gd name="T2" fmla="*/ 255 w 255"/>
                <a:gd name="T3" fmla="*/ 0 h 255"/>
                <a:gd name="T4" fmla="*/ 170 w 255"/>
                <a:gd name="T5" fmla="*/ 0 h 255"/>
                <a:gd name="T6" fmla="*/ 113 w 255"/>
                <a:gd name="T7" fmla="*/ 56 h 255"/>
                <a:gd name="T8" fmla="*/ 57 w 255"/>
                <a:gd name="T9" fmla="*/ 28 h 255"/>
                <a:gd name="T10" fmla="*/ 0 w 255"/>
                <a:gd name="T11" fmla="*/ 28 h 255"/>
                <a:gd name="T12" fmla="*/ 28 w 255"/>
                <a:gd name="T13" fmla="*/ 142 h 255"/>
                <a:gd name="T14" fmla="*/ 57 w 255"/>
                <a:gd name="T15" fmla="*/ 198 h 255"/>
                <a:gd name="T16" fmla="*/ 113 w 255"/>
                <a:gd name="T17" fmla="*/ 170 h 255"/>
                <a:gd name="T18" fmla="*/ 85 w 255"/>
                <a:gd name="T19" fmla="*/ 227 h 255"/>
                <a:gd name="T20" fmla="*/ 113 w 255"/>
                <a:gd name="T21" fmla="*/ 255 h 255"/>
                <a:gd name="T22" fmla="*/ 170 w 255"/>
                <a:gd name="T23" fmla="*/ 227 h 255"/>
                <a:gd name="T24" fmla="*/ 255 w 255"/>
                <a:gd name="T25" fmla="*/ 113 h 255"/>
                <a:gd name="T26" fmla="*/ 255 w 255"/>
                <a:gd name="T27" fmla="*/ 56 h 255"/>
                <a:gd name="T28" fmla="*/ 227 w 255"/>
                <a:gd name="T29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255">
                  <a:moveTo>
                    <a:pt x="227" y="56"/>
                  </a:moveTo>
                  <a:lnTo>
                    <a:pt x="255" y="0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57" y="28"/>
                  </a:lnTo>
                  <a:lnTo>
                    <a:pt x="0" y="28"/>
                  </a:lnTo>
                  <a:lnTo>
                    <a:pt x="28" y="142"/>
                  </a:lnTo>
                  <a:lnTo>
                    <a:pt x="57" y="198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6" name="Freeform 316">
              <a:extLst>
                <a:ext uri="{FF2B5EF4-FFF2-40B4-BE49-F238E27FC236}">
                  <a16:creationId xmlns:a16="http://schemas.microsoft.com/office/drawing/2014/main" id="{E4FE55BA-06CF-4F19-9227-DB23D35CE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246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198 w 652"/>
                <a:gd name="T3" fmla="*/ 567 h 794"/>
                <a:gd name="T4" fmla="*/ 198 w 652"/>
                <a:gd name="T5" fmla="*/ 737 h 794"/>
                <a:gd name="T6" fmla="*/ 397 w 652"/>
                <a:gd name="T7" fmla="*/ 794 h 794"/>
                <a:gd name="T8" fmla="*/ 425 w 652"/>
                <a:gd name="T9" fmla="*/ 737 h 794"/>
                <a:gd name="T10" fmla="*/ 454 w 652"/>
                <a:gd name="T11" fmla="*/ 794 h 794"/>
                <a:gd name="T12" fmla="*/ 482 w 652"/>
                <a:gd name="T13" fmla="*/ 737 h 794"/>
                <a:gd name="T14" fmla="*/ 595 w 652"/>
                <a:gd name="T15" fmla="*/ 765 h 794"/>
                <a:gd name="T16" fmla="*/ 652 w 652"/>
                <a:gd name="T17" fmla="*/ 709 h 794"/>
                <a:gd name="T18" fmla="*/ 652 w 652"/>
                <a:gd name="T19" fmla="*/ 680 h 794"/>
                <a:gd name="T20" fmla="*/ 567 w 652"/>
                <a:gd name="T21" fmla="*/ 624 h 794"/>
                <a:gd name="T22" fmla="*/ 567 w 652"/>
                <a:gd name="T23" fmla="*/ 539 h 794"/>
                <a:gd name="T24" fmla="*/ 595 w 652"/>
                <a:gd name="T25" fmla="*/ 510 h 794"/>
                <a:gd name="T26" fmla="*/ 595 w 652"/>
                <a:gd name="T27" fmla="*/ 397 h 794"/>
                <a:gd name="T28" fmla="*/ 567 w 652"/>
                <a:gd name="T29" fmla="*/ 369 h 794"/>
                <a:gd name="T30" fmla="*/ 624 w 652"/>
                <a:gd name="T31" fmla="*/ 312 h 794"/>
                <a:gd name="T32" fmla="*/ 624 w 652"/>
                <a:gd name="T33" fmla="*/ 255 h 794"/>
                <a:gd name="T34" fmla="*/ 567 w 652"/>
                <a:gd name="T35" fmla="*/ 198 h 794"/>
                <a:gd name="T36" fmla="*/ 567 w 652"/>
                <a:gd name="T37" fmla="*/ 170 h 794"/>
                <a:gd name="T38" fmla="*/ 482 w 652"/>
                <a:gd name="T39" fmla="*/ 170 h 794"/>
                <a:gd name="T40" fmla="*/ 482 w 652"/>
                <a:gd name="T41" fmla="*/ 142 h 794"/>
                <a:gd name="T42" fmla="*/ 539 w 652"/>
                <a:gd name="T43" fmla="*/ 85 h 794"/>
                <a:gd name="T44" fmla="*/ 539 w 652"/>
                <a:gd name="T45" fmla="*/ 57 h 794"/>
                <a:gd name="T46" fmla="*/ 482 w 652"/>
                <a:gd name="T47" fmla="*/ 28 h 794"/>
                <a:gd name="T48" fmla="*/ 425 w 652"/>
                <a:gd name="T49" fmla="*/ 28 h 794"/>
                <a:gd name="T50" fmla="*/ 368 w 652"/>
                <a:gd name="T51" fmla="*/ 0 h 794"/>
                <a:gd name="T52" fmla="*/ 198 w 652"/>
                <a:gd name="T53" fmla="*/ 28 h 794"/>
                <a:gd name="T54" fmla="*/ 227 w 652"/>
                <a:gd name="T55" fmla="*/ 85 h 794"/>
                <a:gd name="T56" fmla="*/ 113 w 652"/>
                <a:gd name="T57" fmla="*/ 283 h 794"/>
                <a:gd name="T58" fmla="*/ 85 w 652"/>
                <a:gd name="T59" fmla="*/ 283 h 794"/>
                <a:gd name="T60" fmla="*/ 85 w 652"/>
                <a:gd name="T61" fmla="*/ 340 h 794"/>
                <a:gd name="T62" fmla="*/ 0 w 652"/>
                <a:gd name="T6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198" y="567"/>
                  </a:lnTo>
                  <a:lnTo>
                    <a:pt x="198" y="737"/>
                  </a:lnTo>
                  <a:lnTo>
                    <a:pt x="397" y="794"/>
                  </a:lnTo>
                  <a:lnTo>
                    <a:pt x="425" y="737"/>
                  </a:lnTo>
                  <a:lnTo>
                    <a:pt x="454" y="794"/>
                  </a:lnTo>
                  <a:lnTo>
                    <a:pt x="482" y="737"/>
                  </a:lnTo>
                  <a:lnTo>
                    <a:pt x="595" y="765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567" y="624"/>
                  </a:lnTo>
                  <a:lnTo>
                    <a:pt x="567" y="539"/>
                  </a:lnTo>
                  <a:lnTo>
                    <a:pt x="595" y="510"/>
                  </a:lnTo>
                  <a:lnTo>
                    <a:pt x="595" y="397"/>
                  </a:lnTo>
                  <a:lnTo>
                    <a:pt x="567" y="369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198"/>
                  </a:lnTo>
                  <a:lnTo>
                    <a:pt x="567" y="170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539" y="85"/>
                  </a:lnTo>
                  <a:lnTo>
                    <a:pt x="539" y="57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198" y="28"/>
                  </a:lnTo>
                  <a:lnTo>
                    <a:pt x="227" y="85"/>
                  </a:lnTo>
                  <a:lnTo>
                    <a:pt x="113" y="283"/>
                  </a:lnTo>
                  <a:lnTo>
                    <a:pt x="85" y="283"/>
                  </a:lnTo>
                  <a:lnTo>
                    <a:pt x="85" y="340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7" name="Freeform 317">
              <a:extLst>
                <a:ext uri="{FF2B5EF4-FFF2-40B4-BE49-F238E27FC236}">
                  <a16:creationId xmlns:a16="http://schemas.microsoft.com/office/drawing/2014/main" id="{0F0EC4AD-4ED9-4964-BDE9-37B669B14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501"/>
              <a:ext cx="170" cy="425"/>
            </a:xfrm>
            <a:custGeom>
              <a:avLst/>
              <a:gdLst>
                <a:gd name="T0" fmla="*/ 170 w 170"/>
                <a:gd name="T1" fmla="*/ 57 h 425"/>
                <a:gd name="T2" fmla="*/ 113 w 170"/>
                <a:gd name="T3" fmla="*/ 0 h 425"/>
                <a:gd name="T4" fmla="*/ 57 w 170"/>
                <a:gd name="T5" fmla="*/ 0 h 425"/>
                <a:gd name="T6" fmla="*/ 57 w 170"/>
                <a:gd name="T7" fmla="*/ 57 h 425"/>
                <a:gd name="T8" fmla="*/ 0 w 170"/>
                <a:gd name="T9" fmla="*/ 114 h 425"/>
                <a:gd name="T10" fmla="*/ 28 w 170"/>
                <a:gd name="T11" fmla="*/ 142 h 425"/>
                <a:gd name="T12" fmla="*/ 28 w 170"/>
                <a:gd name="T13" fmla="*/ 255 h 425"/>
                <a:gd name="T14" fmla="*/ 0 w 170"/>
                <a:gd name="T15" fmla="*/ 284 h 425"/>
                <a:gd name="T16" fmla="*/ 0 w 170"/>
                <a:gd name="T17" fmla="*/ 369 h 425"/>
                <a:gd name="T18" fmla="*/ 85 w 170"/>
                <a:gd name="T19" fmla="*/ 425 h 425"/>
                <a:gd name="T20" fmla="*/ 142 w 170"/>
                <a:gd name="T21" fmla="*/ 397 h 425"/>
                <a:gd name="T22" fmla="*/ 142 w 170"/>
                <a:gd name="T23" fmla="*/ 284 h 425"/>
                <a:gd name="T24" fmla="*/ 170 w 170"/>
                <a:gd name="T25" fmla="*/ 227 h 425"/>
                <a:gd name="T26" fmla="*/ 142 w 170"/>
                <a:gd name="T27" fmla="*/ 142 h 425"/>
                <a:gd name="T28" fmla="*/ 142 w 170"/>
                <a:gd name="T29" fmla="*/ 85 h 425"/>
                <a:gd name="T30" fmla="*/ 170 w 170"/>
                <a:gd name="T3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425">
                  <a:moveTo>
                    <a:pt x="170" y="57"/>
                  </a:move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425"/>
                  </a:lnTo>
                  <a:lnTo>
                    <a:pt x="142" y="397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3" name="Freeform 323">
              <a:extLst>
                <a:ext uri="{FF2B5EF4-FFF2-40B4-BE49-F238E27FC236}">
                  <a16:creationId xmlns:a16="http://schemas.microsoft.com/office/drawing/2014/main" id="{F3C428DC-E9B8-4A38-84C5-96D9B92F7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1877"/>
              <a:ext cx="511" cy="567"/>
            </a:xfrm>
            <a:custGeom>
              <a:avLst/>
              <a:gdLst>
                <a:gd name="T0" fmla="*/ 57 w 511"/>
                <a:gd name="T1" fmla="*/ 114 h 567"/>
                <a:gd name="T2" fmla="*/ 85 w 511"/>
                <a:gd name="T3" fmla="*/ 227 h 567"/>
                <a:gd name="T4" fmla="*/ 0 w 511"/>
                <a:gd name="T5" fmla="*/ 227 h 567"/>
                <a:gd name="T6" fmla="*/ 29 w 511"/>
                <a:gd name="T7" fmla="*/ 284 h 567"/>
                <a:gd name="T8" fmla="*/ 85 w 511"/>
                <a:gd name="T9" fmla="*/ 284 h 567"/>
                <a:gd name="T10" fmla="*/ 142 w 511"/>
                <a:gd name="T11" fmla="*/ 341 h 567"/>
                <a:gd name="T12" fmla="*/ 142 w 511"/>
                <a:gd name="T13" fmla="*/ 397 h 567"/>
                <a:gd name="T14" fmla="*/ 170 w 511"/>
                <a:gd name="T15" fmla="*/ 426 h 567"/>
                <a:gd name="T16" fmla="*/ 142 w 511"/>
                <a:gd name="T17" fmla="*/ 482 h 567"/>
                <a:gd name="T18" fmla="*/ 170 w 511"/>
                <a:gd name="T19" fmla="*/ 511 h 567"/>
                <a:gd name="T20" fmla="*/ 284 w 511"/>
                <a:gd name="T21" fmla="*/ 482 h 567"/>
                <a:gd name="T22" fmla="*/ 369 w 511"/>
                <a:gd name="T23" fmla="*/ 567 h 567"/>
                <a:gd name="T24" fmla="*/ 425 w 511"/>
                <a:gd name="T25" fmla="*/ 539 h 567"/>
                <a:gd name="T26" fmla="*/ 511 w 511"/>
                <a:gd name="T27" fmla="*/ 482 h 567"/>
                <a:gd name="T28" fmla="*/ 425 w 511"/>
                <a:gd name="T29" fmla="*/ 426 h 567"/>
                <a:gd name="T30" fmla="*/ 425 w 511"/>
                <a:gd name="T31" fmla="*/ 341 h 567"/>
                <a:gd name="T32" fmla="*/ 340 w 511"/>
                <a:gd name="T33" fmla="*/ 256 h 567"/>
                <a:gd name="T34" fmla="*/ 284 w 511"/>
                <a:gd name="T35" fmla="*/ 57 h 567"/>
                <a:gd name="T36" fmla="*/ 199 w 511"/>
                <a:gd name="T37" fmla="*/ 0 h 567"/>
                <a:gd name="T38" fmla="*/ 57 w 511"/>
                <a:gd name="T3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1" h="567">
                  <a:moveTo>
                    <a:pt x="57" y="114"/>
                  </a:moveTo>
                  <a:lnTo>
                    <a:pt x="85" y="227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85" y="284"/>
                  </a:lnTo>
                  <a:lnTo>
                    <a:pt x="142" y="341"/>
                  </a:lnTo>
                  <a:lnTo>
                    <a:pt x="142" y="397"/>
                  </a:lnTo>
                  <a:lnTo>
                    <a:pt x="170" y="426"/>
                  </a:lnTo>
                  <a:lnTo>
                    <a:pt x="142" y="482"/>
                  </a:lnTo>
                  <a:lnTo>
                    <a:pt x="170" y="511"/>
                  </a:lnTo>
                  <a:lnTo>
                    <a:pt x="284" y="482"/>
                  </a:lnTo>
                  <a:lnTo>
                    <a:pt x="369" y="567"/>
                  </a:lnTo>
                  <a:lnTo>
                    <a:pt x="425" y="539"/>
                  </a:lnTo>
                  <a:lnTo>
                    <a:pt x="511" y="482"/>
                  </a:lnTo>
                  <a:lnTo>
                    <a:pt x="425" y="426"/>
                  </a:lnTo>
                  <a:lnTo>
                    <a:pt x="425" y="341"/>
                  </a:lnTo>
                  <a:lnTo>
                    <a:pt x="340" y="256"/>
                  </a:lnTo>
                  <a:lnTo>
                    <a:pt x="284" y="57"/>
                  </a:lnTo>
                  <a:lnTo>
                    <a:pt x="199" y="0"/>
                  </a:lnTo>
                  <a:lnTo>
                    <a:pt x="5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4" name="Freeform 324">
              <a:extLst>
                <a:ext uri="{FF2B5EF4-FFF2-40B4-BE49-F238E27FC236}">
                  <a16:creationId xmlns:a16="http://schemas.microsoft.com/office/drawing/2014/main" id="{C4F7BEB9-80C0-4907-8C41-D309C8E28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22"/>
              <a:ext cx="851" cy="511"/>
            </a:xfrm>
            <a:custGeom>
              <a:avLst/>
              <a:gdLst>
                <a:gd name="T0" fmla="*/ 0 w 851"/>
                <a:gd name="T1" fmla="*/ 426 h 511"/>
                <a:gd name="T2" fmla="*/ 57 w 851"/>
                <a:gd name="T3" fmla="*/ 511 h 511"/>
                <a:gd name="T4" fmla="*/ 284 w 851"/>
                <a:gd name="T5" fmla="*/ 454 h 511"/>
                <a:gd name="T6" fmla="*/ 312 w 851"/>
                <a:gd name="T7" fmla="*/ 397 h 511"/>
                <a:gd name="T8" fmla="*/ 397 w 851"/>
                <a:gd name="T9" fmla="*/ 397 h 511"/>
                <a:gd name="T10" fmla="*/ 425 w 851"/>
                <a:gd name="T11" fmla="*/ 426 h 511"/>
                <a:gd name="T12" fmla="*/ 567 w 851"/>
                <a:gd name="T13" fmla="*/ 369 h 511"/>
                <a:gd name="T14" fmla="*/ 652 w 851"/>
                <a:gd name="T15" fmla="*/ 397 h 511"/>
                <a:gd name="T16" fmla="*/ 709 w 851"/>
                <a:gd name="T17" fmla="*/ 369 h 511"/>
                <a:gd name="T18" fmla="*/ 851 w 851"/>
                <a:gd name="T19" fmla="*/ 255 h 511"/>
                <a:gd name="T20" fmla="*/ 766 w 851"/>
                <a:gd name="T21" fmla="*/ 170 h 511"/>
                <a:gd name="T22" fmla="*/ 766 w 851"/>
                <a:gd name="T23" fmla="*/ 85 h 511"/>
                <a:gd name="T24" fmla="*/ 737 w 851"/>
                <a:gd name="T25" fmla="*/ 57 h 511"/>
                <a:gd name="T26" fmla="*/ 681 w 851"/>
                <a:gd name="T27" fmla="*/ 85 h 511"/>
                <a:gd name="T28" fmla="*/ 652 w 851"/>
                <a:gd name="T29" fmla="*/ 57 h 511"/>
                <a:gd name="T30" fmla="*/ 624 w 851"/>
                <a:gd name="T31" fmla="*/ 57 h 511"/>
                <a:gd name="T32" fmla="*/ 624 w 851"/>
                <a:gd name="T33" fmla="*/ 114 h 511"/>
                <a:gd name="T34" fmla="*/ 567 w 851"/>
                <a:gd name="T35" fmla="*/ 85 h 511"/>
                <a:gd name="T36" fmla="*/ 539 w 851"/>
                <a:gd name="T37" fmla="*/ 114 h 511"/>
                <a:gd name="T38" fmla="*/ 454 w 851"/>
                <a:gd name="T39" fmla="*/ 114 h 511"/>
                <a:gd name="T40" fmla="*/ 425 w 851"/>
                <a:gd name="T41" fmla="*/ 85 h 511"/>
                <a:gd name="T42" fmla="*/ 397 w 851"/>
                <a:gd name="T43" fmla="*/ 114 h 511"/>
                <a:gd name="T44" fmla="*/ 340 w 851"/>
                <a:gd name="T45" fmla="*/ 0 h 511"/>
                <a:gd name="T46" fmla="*/ 312 w 851"/>
                <a:gd name="T47" fmla="*/ 0 h 511"/>
                <a:gd name="T48" fmla="*/ 284 w 851"/>
                <a:gd name="T49" fmla="*/ 85 h 511"/>
                <a:gd name="T50" fmla="*/ 255 w 851"/>
                <a:gd name="T51" fmla="*/ 29 h 511"/>
                <a:gd name="T52" fmla="*/ 170 w 851"/>
                <a:gd name="T53" fmla="*/ 29 h 511"/>
                <a:gd name="T54" fmla="*/ 170 w 851"/>
                <a:gd name="T55" fmla="*/ 114 h 511"/>
                <a:gd name="T56" fmla="*/ 114 w 851"/>
                <a:gd name="T57" fmla="*/ 114 h 511"/>
                <a:gd name="T58" fmla="*/ 114 w 851"/>
                <a:gd name="T59" fmla="*/ 142 h 511"/>
                <a:gd name="T60" fmla="*/ 57 w 851"/>
                <a:gd name="T61" fmla="*/ 255 h 511"/>
                <a:gd name="T62" fmla="*/ 85 w 851"/>
                <a:gd name="T63" fmla="*/ 284 h 511"/>
                <a:gd name="T64" fmla="*/ 57 w 851"/>
                <a:gd name="T65" fmla="*/ 397 h 511"/>
                <a:gd name="T66" fmla="*/ 0 w 851"/>
                <a:gd name="T67" fmla="*/ 4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1" h="511">
                  <a:moveTo>
                    <a:pt x="0" y="426"/>
                  </a:moveTo>
                  <a:lnTo>
                    <a:pt x="57" y="511"/>
                  </a:lnTo>
                  <a:lnTo>
                    <a:pt x="284" y="454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425" y="426"/>
                  </a:lnTo>
                  <a:lnTo>
                    <a:pt x="567" y="369"/>
                  </a:lnTo>
                  <a:lnTo>
                    <a:pt x="652" y="397"/>
                  </a:lnTo>
                  <a:lnTo>
                    <a:pt x="709" y="369"/>
                  </a:lnTo>
                  <a:lnTo>
                    <a:pt x="851" y="255"/>
                  </a:lnTo>
                  <a:lnTo>
                    <a:pt x="766" y="170"/>
                  </a:lnTo>
                  <a:lnTo>
                    <a:pt x="766" y="85"/>
                  </a:lnTo>
                  <a:lnTo>
                    <a:pt x="737" y="57"/>
                  </a:lnTo>
                  <a:lnTo>
                    <a:pt x="681" y="85"/>
                  </a:lnTo>
                  <a:lnTo>
                    <a:pt x="652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85"/>
                  </a:lnTo>
                  <a:lnTo>
                    <a:pt x="539" y="114"/>
                  </a:lnTo>
                  <a:lnTo>
                    <a:pt x="454" y="114"/>
                  </a:lnTo>
                  <a:lnTo>
                    <a:pt x="425" y="85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42"/>
                  </a:lnTo>
                  <a:lnTo>
                    <a:pt x="57" y="255"/>
                  </a:lnTo>
                  <a:lnTo>
                    <a:pt x="85" y="284"/>
                  </a:lnTo>
                  <a:lnTo>
                    <a:pt x="57" y="397"/>
                  </a:lnTo>
                  <a:lnTo>
                    <a:pt x="0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5" name="Freeform 325">
              <a:extLst>
                <a:ext uri="{FF2B5EF4-FFF2-40B4-BE49-F238E27FC236}">
                  <a16:creationId xmlns:a16="http://schemas.microsoft.com/office/drawing/2014/main" id="{F0C7DA34-7460-445B-BAF1-8F18B0016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225"/>
              <a:ext cx="823" cy="511"/>
            </a:xfrm>
            <a:custGeom>
              <a:avLst/>
              <a:gdLst>
                <a:gd name="T0" fmla="*/ 171 w 823"/>
                <a:gd name="T1" fmla="*/ 511 h 511"/>
                <a:gd name="T2" fmla="*/ 142 w 823"/>
                <a:gd name="T3" fmla="*/ 454 h 511"/>
                <a:gd name="T4" fmla="*/ 57 w 823"/>
                <a:gd name="T5" fmla="*/ 397 h 511"/>
                <a:gd name="T6" fmla="*/ 57 w 823"/>
                <a:gd name="T7" fmla="*/ 341 h 511"/>
                <a:gd name="T8" fmla="*/ 0 w 823"/>
                <a:gd name="T9" fmla="*/ 284 h 511"/>
                <a:gd name="T10" fmla="*/ 29 w 823"/>
                <a:gd name="T11" fmla="*/ 85 h 511"/>
                <a:gd name="T12" fmla="*/ 142 w 823"/>
                <a:gd name="T13" fmla="*/ 85 h 511"/>
                <a:gd name="T14" fmla="*/ 227 w 823"/>
                <a:gd name="T15" fmla="*/ 57 h 511"/>
                <a:gd name="T16" fmla="*/ 256 w 823"/>
                <a:gd name="T17" fmla="*/ 0 h 511"/>
                <a:gd name="T18" fmla="*/ 454 w 823"/>
                <a:gd name="T19" fmla="*/ 57 h 511"/>
                <a:gd name="T20" fmla="*/ 511 w 823"/>
                <a:gd name="T21" fmla="*/ 29 h 511"/>
                <a:gd name="T22" fmla="*/ 567 w 823"/>
                <a:gd name="T23" fmla="*/ 114 h 511"/>
                <a:gd name="T24" fmla="*/ 681 w 823"/>
                <a:gd name="T25" fmla="*/ 170 h 511"/>
                <a:gd name="T26" fmla="*/ 709 w 823"/>
                <a:gd name="T27" fmla="*/ 227 h 511"/>
                <a:gd name="T28" fmla="*/ 823 w 823"/>
                <a:gd name="T29" fmla="*/ 341 h 511"/>
                <a:gd name="T30" fmla="*/ 794 w 823"/>
                <a:gd name="T31" fmla="*/ 397 h 511"/>
                <a:gd name="T32" fmla="*/ 794 w 823"/>
                <a:gd name="T33" fmla="*/ 454 h 511"/>
                <a:gd name="T34" fmla="*/ 738 w 823"/>
                <a:gd name="T35" fmla="*/ 482 h 511"/>
                <a:gd name="T36" fmla="*/ 709 w 823"/>
                <a:gd name="T37" fmla="*/ 454 h 511"/>
                <a:gd name="T38" fmla="*/ 681 w 823"/>
                <a:gd name="T39" fmla="*/ 454 h 511"/>
                <a:gd name="T40" fmla="*/ 681 w 823"/>
                <a:gd name="T41" fmla="*/ 511 h 511"/>
                <a:gd name="T42" fmla="*/ 624 w 823"/>
                <a:gd name="T43" fmla="*/ 482 h 511"/>
                <a:gd name="T44" fmla="*/ 596 w 823"/>
                <a:gd name="T45" fmla="*/ 511 h 511"/>
                <a:gd name="T46" fmla="*/ 511 w 823"/>
                <a:gd name="T47" fmla="*/ 511 h 511"/>
                <a:gd name="T48" fmla="*/ 482 w 823"/>
                <a:gd name="T49" fmla="*/ 482 h 511"/>
                <a:gd name="T50" fmla="*/ 454 w 823"/>
                <a:gd name="T51" fmla="*/ 511 h 511"/>
                <a:gd name="T52" fmla="*/ 397 w 823"/>
                <a:gd name="T53" fmla="*/ 397 h 511"/>
                <a:gd name="T54" fmla="*/ 369 w 823"/>
                <a:gd name="T55" fmla="*/ 397 h 511"/>
                <a:gd name="T56" fmla="*/ 341 w 823"/>
                <a:gd name="T57" fmla="*/ 482 h 511"/>
                <a:gd name="T58" fmla="*/ 312 w 823"/>
                <a:gd name="T59" fmla="*/ 426 h 511"/>
                <a:gd name="T60" fmla="*/ 227 w 823"/>
                <a:gd name="T61" fmla="*/ 426 h 511"/>
                <a:gd name="T62" fmla="*/ 227 w 823"/>
                <a:gd name="T63" fmla="*/ 511 h 511"/>
                <a:gd name="T64" fmla="*/ 171 w 823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3" h="511">
                  <a:moveTo>
                    <a:pt x="171" y="511"/>
                  </a:moveTo>
                  <a:lnTo>
                    <a:pt x="142" y="454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284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454" y="57"/>
                  </a:lnTo>
                  <a:lnTo>
                    <a:pt x="511" y="29"/>
                  </a:lnTo>
                  <a:lnTo>
                    <a:pt x="567" y="114"/>
                  </a:lnTo>
                  <a:lnTo>
                    <a:pt x="681" y="170"/>
                  </a:lnTo>
                  <a:lnTo>
                    <a:pt x="709" y="227"/>
                  </a:lnTo>
                  <a:lnTo>
                    <a:pt x="823" y="341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738" y="482"/>
                  </a:lnTo>
                  <a:lnTo>
                    <a:pt x="709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624" y="482"/>
                  </a:lnTo>
                  <a:lnTo>
                    <a:pt x="596" y="511"/>
                  </a:lnTo>
                  <a:lnTo>
                    <a:pt x="511" y="511"/>
                  </a:lnTo>
                  <a:lnTo>
                    <a:pt x="482" y="482"/>
                  </a:lnTo>
                  <a:lnTo>
                    <a:pt x="454" y="511"/>
                  </a:lnTo>
                  <a:lnTo>
                    <a:pt x="397" y="397"/>
                  </a:lnTo>
                  <a:lnTo>
                    <a:pt x="369" y="397"/>
                  </a:lnTo>
                  <a:lnTo>
                    <a:pt x="341" y="482"/>
                  </a:lnTo>
                  <a:lnTo>
                    <a:pt x="312" y="426"/>
                  </a:lnTo>
                  <a:lnTo>
                    <a:pt x="227" y="426"/>
                  </a:lnTo>
                  <a:lnTo>
                    <a:pt x="227" y="511"/>
                  </a:lnTo>
                  <a:lnTo>
                    <a:pt x="171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88" name="Group 328">
            <a:extLst>
              <a:ext uri="{FF2B5EF4-FFF2-40B4-BE49-F238E27FC236}">
                <a16:creationId xmlns:a16="http://schemas.microsoft.com/office/drawing/2014/main" id="{E1E33FB8-DCF3-4321-9CCD-B0C6733DA0AB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03B785A7-3886-4049-BFDC-A8F3B434A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CD1B7189-6502-43E4-BFEE-06B86A5AB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15691" name="Group 331">
            <a:extLst>
              <a:ext uri="{FF2B5EF4-FFF2-40B4-BE49-F238E27FC236}">
                <a16:creationId xmlns:a16="http://schemas.microsoft.com/office/drawing/2014/main" id="{AF98E558-EA19-4C1B-B5D7-488538317F59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8739C738-CD51-48E7-BF3B-378FBE362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F6A353D6-CE9B-4B30-82B2-800F9E170C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15694" name="Group 334">
            <a:extLst>
              <a:ext uri="{FF2B5EF4-FFF2-40B4-BE49-F238E27FC236}">
                <a16:creationId xmlns:a16="http://schemas.microsoft.com/office/drawing/2014/main" id="{82A93DE6-B1D2-4997-BCED-D5B29429D3F2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E180F74F-3772-4B34-B07D-82FD0838D9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735E52C1-7AB9-44AD-A620-32080B030A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5697" name="Group 337">
            <a:extLst>
              <a:ext uri="{FF2B5EF4-FFF2-40B4-BE49-F238E27FC236}">
                <a16:creationId xmlns:a16="http://schemas.microsoft.com/office/drawing/2014/main" id="{1F4C2D16-AEDB-43E8-90A4-9FB1FFDCA5C0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E79CDBEE-0166-4D62-BB12-F0FDF2D9EA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305297DF-CF1A-46AB-AAE5-CC7C02B0DE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15700" name="Group 340">
            <a:extLst>
              <a:ext uri="{FF2B5EF4-FFF2-40B4-BE49-F238E27FC236}">
                <a16:creationId xmlns:a16="http://schemas.microsoft.com/office/drawing/2014/main" id="{E396EBFA-5FA1-4D8E-8FF1-171C0FCB3243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16384F24-36A0-471D-ADD6-9040EDC9B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BD531120-453F-4A4D-BC1B-D46E58F27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5703" name="Group 343">
            <a:extLst>
              <a:ext uri="{FF2B5EF4-FFF2-40B4-BE49-F238E27FC236}">
                <a16:creationId xmlns:a16="http://schemas.microsoft.com/office/drawing/2014/main" id="{8F19C508-A9CB-4CF9-99B7-5C554D212C11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3EA244B6-67CA-4365-A739-B10C6AADC6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8C4CE21B-B141-4DB5-8442-E3E6BF176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5706" name="Group 346">
            <a:extLst>
              <a:ext uri="{FF2B5EF4-FFF2-40B4-BE49-F238E27FC236}">
                <a16:creationId xmlns:a16="http://schemas.microsoft.com/office/drawing/2014/main" id="{E4C0C943-BCC1-4C70-9D2F-12AE46A3E013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0D9766F5-2825-4167-9363-CA27CAA06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461CEE37-C4F2-4BE7-A24A-486D4216E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5709" name="Group 349">
            <a:extLst>
              <a:ext uri="{FF2B5EF4-FFF2-40B4-BE49-F238E27FC236}">
                <a16:creationId xmlns:a16="http://schemas.microsoft.com/office/drawing/2014/main" id="{167D3B44-EB5C-4538-9E74-481AD02DBD9E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1FA1548E-A98A-4506-84AF-1CD7275394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0739C550-0005-4839-8808-2739953671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15712" name="Group 352">
            <a:extLst>
              <a:ext uri="{FF2B5EF4-FFF2-40B4-BE49-F238E27FC236}">
                <a16:creationId xmlns:a16="http://schemas.microsoft.com/office/drawing/2014/main" id="{FE89C5CD-B06F-4B5A-B41F-EA7654264DAE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5EDAA561-464C-4837-9748-AC56DC216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5C98E128-2CEE-4039-9998-DA61EA693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15715" name="Group 355">
            <a:extLst>
              <a:ext uri="{FF2B5EF4-FFF2-40B4-BE49-F238E27FC236}">
                <a16:creationId xmlns:a16="http://schemas.microsoft.com/office/drawing/2014/main" id="{056C2753-DA8C-412A-A356-CB2D4A5DE436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2A95DA61-025A-41A5-9CF2-4511489F53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27802DD9-787A-4D02-9A0E-AFF11CA02E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15718" name="Group 358">
            <a:extLst>
              <a:ext uri="{FF2B5EF4-FFF2-40B4-BE49-F238E27FC236}">
                <a16:creationId xmlns:a16="http://schemas.microsoft.com/office/drawing/2014/main" id="{62A094E9-7759-4E7A-91DB-08626E1D7639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20A91183-EF51-42F0-B916-B58AC51FBF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A80530B2-AA03-40E4-A43C-05C0E84BA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15721" name="Group 361">
            <a:extLst>
              <a:ext uri="{FF2B5EF4-FFF2-40B4-BE49-F238E27FC236}">
                <a16:creationId xmlns:a16="http://schemas.microsoft.com/office/drawing/2014/main" id="{A45461D2-37E3-456A-AB9E-4386E3D9B3D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90DDBAF7-5654-45E3-8EE5-E0112D5E8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A53A9188-6FAB-4BF5-AB75-F04534F1BC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15724" name="Group 364">
            <a:extLst>
              <a:ext uri="{FF2B5EF4-FFF2-40B4-BE49-F238E27FC236}">
                <a16:creationId xmlns:a16="http://schemas.microsoft.com/office/drawing/2014/main" id="{1424807B-DA75-43AC-A138-3C6E1DB6C14D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15725" name="WordArt 365">
              <a:extLst>
                <a:ext uri="{FF2B5EF4-FFF2-40B4-BE49-F238E27FC236}">
                  <a16:creationId xmlns:a16="http://schemas.microsoft.com/office/drawing/2014/main" id="{2C4D61D1-EDDD-4B14-A028-6218B6472B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D81287D1-D486-4947-A7DC-38F4B65BA0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15727" name="Group 367">
            <a:extLst>
              <a:ext uri="{FF2B5EF4-FFF2-40B4-BE49-F238E27FC236}">
                <a16:creationId xmlns:a16="http://schemas.microsoft.com/office/drawing/2014/main" id="{73027ACC-88CB-4932-B0C7-7B51E507BC7C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15728" name="WordArt 368">
              <a:extLst>
                <a:ext uri="{FF2B5EF4-FFF2-40B4-BE49-F238E27FC236}">
                  <a16:creationId xmlns:a16="http://schemas.microsoft.com/office/drawing/2014/main" id="{D144D337-BDBF-4D3F-B3A3-F079315C4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14CCEF3B-274B-4C98-9160-CBAEBAB07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15730" name="Group 370">
            <a:extLst>
              <a:ext uri="{FF2B5EF4-FFF2-40B4-BE49-F238E27FC236}">
                <a16:creationId xmlns:a16="http://schemas.microsoft.com/office/drawing/2014/main" id="{6FC3FCFE-8170-4CBB-B40B-C396C23EBD2F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15731" name="WordArt 371">
              <a:extLst>
                <a:ext uri="{FF2B5EF4-FFF2-40B4-BE49-F238E27FC236}">
                  <a16:creationId xmlns:a16="http://schemas.microsoft.com/office/drawing/2014/main" id="{2938D896-D069-48E7-BB9C-6421CB8DA9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2F473624-4DC2-4F61-A872-50A3622DD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15733" name="Group 373">
            <a:extLst>
              <a:ext uri="{FF2B5EF4-FFF2-40B4-BE49-F238E27FC236}">
                <a16:creationId xmlns:a16="http://schemas.microsoft.com/office/drawing/2014/main" id="{7A108717-F8F2-4050-9161-E581119CEF1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15734" name="WordArt 374">
              <a:extLst>
                <a:ext uri="{FF2B5EF4-FFF2-40B4-BE49-F238E27FC236}">
                  <a16:creationId xmlns:a16="http://schemas.microsoft.com/office/drawing/2014/main" id="{B602A0E6-3DB0-4CD4-9F13-D414790BF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5447AE9C-7F46-46F5-A220-4DFDF9E669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15736" name="Group 376">
            <a:extLst>
              <a:ext uri="{FF2B5EF4-FFF2-40B4-BE49-F238E27FC236}">
                <a16:creationId xmlns:a16="http://schemas.microsoft.com/office/drawing/2014/main" id="{E5F49236-5D1B-4BAA-8DD9-D5DED2B94626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15737" name="WordArt 377">
              <a:extLst>
                <a:ext uri="{FF2B5EF4-FFF2-40B4-BE49-F238E27FC236}">
                  <a16:creationId xmlns:a16="http://schemas.microsoft.com/office/drawing/2014/main" id="{AD2F04E8-0CE2-4A67-BEBE-69CC76EBD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FD9695E9-4EEA-4265-97DD-D2076D117F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5739" name="Group 379">
            <a:extLst>
              <a:ext uri="{FF2B5EF4-FFF2-40B4-BE49-F238E27FC236}">
                <a16:creationId xmlns:a16="http://schemas.microsoft.com/office/drawing/2014/main" id="{39DD2A25-377E-4034-90BE-DDD7304B4105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15740" name="WordArt 380">
              <a:extLst>
                <a:ext uri="{FF2B5EF4-FFF2-40B4-BE49-F238E27FC236}">
                  <a16:creationId xmlns:a16="http://schemas.microsoft.com/office/drawing/2014/main" id="{9BCBDBDB-7BEC-447E-9191-238842DB5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CE675A59-5E01-451F-B0D6-B4ED9633DF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15742" name="Group 382">
            <a:extLst>
              <a:ext uri="{FF2B5EF4-FFF2-40B4-BE49-F238E27FC236}">
                <a16:creationId xmlns:a16="http://schemas.microsoft.com/office/drawing/2014/main" id="{B6585619-0C2A-4F11-B7DD-D157F01A66F0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15743" name="WordArt 383">
              <a:extLst>
                <a:ext uri="{FF2B5EF4-FFF2-40B4-BE49-F238E27FC236}">
                  <a16:creationId xmlns:a16="http://schemas.microsoft.com/office/drawing/2014/main" id="{B7E50730-4CAC-475B-9D80-DD4A210C4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2722EF02-5683-40D6-8D55-E297ABFD3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15745" name="Group 385">
            <a:extLst>
              <a:ext uri="{FF2B5EF4-FFF2-40B4-BE49-F238E27FC236}">
                <a16:creationId xmlns:a16="http://schemas.microsoft.com/office/drawing/2014/main" id="{47F4A20C-918B-445C-9550-B2E4398FD088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15746" name="WordArt 386">
              <a:extLst>
                <a:ext uri="{FF2B5EF4-FFF2-40B4-BE49-F238E27FC236}">
                  <a16:creationId xmlns:a16="http://schemas.microsoft.com/office/drawing/2014/main" id="{2A85F2AD-525A-47AB-979B-9C1178733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27BC7A6E-073A-44C5-A584-70E08F5C8A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15748" name="Group 388">
            <a:extLst>
              <a:ext uri="{FF2B5EF4-FFF2-40B4-BE49-F238E27FC236}">
                <a16:creationId xmlns:a16="http://schemas.microsoft.com/office/drawing/2014/main" id="{7498E401-BE04-4CA5-B550-E42D703FB049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15749" name="WordArt 389">
              <a:extLst>
                <a:ext uri="{FF2B5EF4-FFF2-40B4-BE49-F238E27FC236}">
                  <a16:creationId xmlns:a16="http://schemas.microsoft.com/office/drawing/2014/main" id="{40F6BB01-F8E3-4963-A570-B02AF04345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4BD01D9E-61CC-4FC5-ACF8-865CE09FFB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15751" name="Group 391">
            <a:extLst>
              <a:ext uri="{FF2B5EF4-FFF2-40B4-BE49-F238E27FC236}">
                <a16:creationId xmlns:a16="http://schemas.microsoft.com/office/drawing/2014/main" id="{B7602584-7F22-4863-9E03-4DBA4BB1F1DF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15752" name="WordArt 392">
              <a:extLst>
                <a:ext uri="{FF2B5EF4-FFF2-40B4-BE49-F238E27FC236}">
                  <a16:creationId xmlns:a16="http://schemas.microsoft.com/office/drawing/2014/main" id="{124B5C33-A6D3-41E7-8EA4-B4895579A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91F5F785-6A38-4F19-9D69-1C6057A7C2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15754" name="Group 394">
            <a:extLst>
              <a:ext uri="{FF2B5EF4-FFF2-40B4-BE49-F238E27FC236}">
                <a16:creationId xmlns:a16="http://schemas.microsoft.com/office/drawing/2014/main" id="{EDC155BA-93BF-4D77-AA76-243E474F4E15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15755" name="WordArt 395">
              <a:extLst>
                <a:ext uri="{FF2B5EF4-FFF2-40B4-BE49-F238E27FC236}">
                  <a16:creationId xmlns:a16="http://schemas.microsoft.com/office/drawing/2014/main" id="{21564F5F-7D1F-44B0-B79C-99722B1C5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220DCDD0-F0C3-4315-B51B-5231343C1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15757" name="Group 397">
            <a:extLst>
              <a:ext uri="{FF2B5EF4-FFF2-40B4-BE49-F238E27FC236}">
                <a16:creationId xmlns:a16="http://schemas.microsoft.com/office/drawing/2014/main" id="{65BDC173-E402-43D3-BE65-98543C01F997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15758" name="WordArt 398">
              <a:extLst>
                <a:ext uri="{FF2B5EF4-FFF2-40B4-BE49-F238E27FC236}">
                  <a16:creationId xmlns:a16="http://schemas.microsoft.com/office/drawing/2014/main" id="{819BF343-8A05-4E0A-BFFD-29D6990B6F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042D4D29-EAC2-40CA-AE48-636723A9B3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15760" name="Group 400">
            <a:extLst>
              <a:ext uri="{FF2B5EF4-FFF2-40B4-BE49-F238E27FC236}">
                <a16:creationId xmlns:a16="http://schemas.microsoft.com/office/drawing/2014/main" id="{DAE9217D-CC8E-4DB9-87E3-4A98745A293A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15761" name="WordArt 401">
              <a:extLst>
                <a:ext uri="{FF2B5EF4-FFF2-40B4-BE49-F238E27FC236}">
                  <a16:creationId xmlns:a16="http://schemas.microsoft.com/office/drawing/2014/main" id="{48AAEAA8-6063-4F0A-ABDD-3F7C367DDB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C02DDA3C-156A-49C2-BEC1-3A71F069B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15763" name="Group 403">
            <a:extLst>
              <a:ext uri="{FF2B5EF4-FFF2-40B4-BE49-F238E27FC236}">
                <a16:creationId xmlns:a16="http://schemas.microsoft.com/office/drawing/2014/main" id="{6BA46A47-930E-410E-80A5-4069EDF5CC58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15764" name="WordArt 404">
              <a:extLst>
                <a:ext uri="{FF2B5EF4-FFF2-40B4-BE49-F238E27FC236}">
                  <a16:creationId xmlns:a16="http://schemas.microsoft.com/office/drawing/2014/main" id="{1224D803-5652-4275-8D1D-9E49A90472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D5A486DA-66B3-40B6-8128-5F82DF692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15766" name="Group 406">
            <a:extLst>
              <a:ext uri="{FF2B5EF4-FFF2-40B4-BE49-F238E27FC236}">
                <a16:creationId xmlns:a16="http://schemas.microsoft.com/office/drawing/2014/main" id="{DE0125C0-9D32-4E83-A092-50D44D36EE2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15767" name="WordArt 407">
              <a:extLst>
                <a:ext uri="{FF2B5EF4-FFF2-40B4-BE49-F238E27FC236}">
                  <a16:creationId xmlns:a16="http://schemas.microsoft.com/office/drawing/2014/main" id="{A12BE015-362F-4605-8F46-2E3C0BEB13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0EBC4F3F-3510-469F-AF34-0031A72F1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5769" name="Group 409">
            <a:extLst>
              <a:ext uri="{FF2B5EF4-FFF2-40B4-BE49-F238E27FC236}">
                <a16:creationId xmlns:a16="http://schemas.microsoft.com/office/drawing/2014/main" id="{1C501CF3-6BE5-414E-9D6A-3413B71D27E6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15770" name="WordArt 410">
              <a:extLst>
                <a:ext uri="{FF2B5EF4-FFF2-40B4-BE49-F238E27FC236}">
                  <a16:creationId xmlns:a16="http://schemas.microsoft.com/office/drawing/2014/main" id="{A3ADA980-A522-411A-AEC1-5B4D1F354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44CBBB36-DC74-4839-9E5F-875C8BF1BC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15772" name="Group 412">
            <a:extLst>
              <a:ext uri="{FF2B5EF4-FFF2-40B4-BE49-F238E27FC236}">
                <a16:creationId xmlns:a16="http://schemas.microsoft.com/office/drawing/2014/main" id="{C0B9FD1F-FF8F-46A6-8FA1-8F0ADB09D8BC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15773" name="WordArt 413">
              <a:extLst>
                <a:ext uri="{FF2B5EF4-FFF2-40B4-BE49-F238E27FC236}">
                  <a16:creationId xmlns:a16="http://schemas.microsoft.com/office/drawing/2014/main" id="{A057CBF7-045B-46A9-9E53-964133DE3A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15774" name="WordArt 414">
              <a:extLst>
                <a:ext uri="{FF2B5EF4-FFF2-40B4-BE49-F238E27FC236}">
                  <a16:creationId xmlns:a16="http://schemas.microsoft.com/office/drawing/2014/main" id="{45C5A06F-8D77-4C72-A264-3FF0219CCD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15775" name="Group 415">
            <a:extLst>
              <a:ext uri="{FF2B5EF4-FFF2-40B4-BE49-F238E27FC236}">
                <a16:creationId xmlns:a16="http://schemas.microsoft.com/office/drawing/2014/main" id="{F2ABDC04-B68E-48BB-AC44-0A6B8125342A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15776" name="WordArt 416">
              <a:extLst>
                <a:ext uri="{FF2B5EF4-FFF2-40B4-BE49-F238E27FC236}">
                  <a16:creationId xmlns:a16="http://schemas.microsoft.com/office/drawing/2014/main" id="{D4C29E41-1258-495A-B56C-DE898946D1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15777" name="WordArt 417">
              <a:extLst>
                <a:ext uri="{FF2B5EF4-FFF2-40B4-BE49-F238E27FC236}">
                  <a16:creationId xmlns:a16="http://schemas.microsoft.com/office/drawing/2014/main" id="{5985D9F1-FFE2-4F32-9CBE-287E4E4AF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15778" name="Group 418">
            <a:extLst>
              <a:ext uri="{FF2B5EF4-FFF2-40B4-BE49-F238E27FC236}">
                <a16:creationId xmlns:a16="http://schemas.microsoft.com/office/drawing/2014/main" id="{C6357095-7E2D-453A-A4FE-9CB5A27B6259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15779" name="WordArt 419">
              <a:extLst>
                <a:ext uri="{FF2B5EF4-FFF2-40B4-BE49-F238E27FC236}">
                  <a16:creationId xmlns:a16="http://schemas.microsoft.com/office/drawing/2014/main" id="{10BC3A48-614C-4ACB-8CF2-FC01961F02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15780" name="WordArt 420">
              <a:extLst>
                <a:ext uri="{FF2B5EF4-FFF2-40B4-BE49-F238E27FC236}">
                  <a16:creationId xmlns:a16="http://schemas.microsoft.com/office/drawing/2014/main" id="{7AFDEED0-7AC2-4000-AC7A-77CC51968D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15781" name="Group 421">
            <a:extLst>
              <a:ext uri="{FF2B5EF4-FFF2-40B4-BE49-F238E27FC236}">
                <a16:creationId xmlns:a16="http://schemas.microsoft.com/office/drawing/2014/main" id="{2BADB68D-20F5-420F-8DDA-DD01DA5F33B3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15782" name="WordArt 422">
              <a:extLst>
                <a:ext uri="{FF2B5EF4-FFF2-40B4-BE49-F238E27FC236}">
                  <a16:creationId xmlns:a16="http://schemas.microsoft.com/office/drawing/2014/main" id="{481BF6D7-C848-4788-A54F-F687ED36D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15783" name="WordArt 423">
              <a:extLst>
                <a:ext uri="{FF2B5EF4-FFF2-40B4-BE49-F238E27FC236}">
                  <a16:creationId xmlns:a16="http://schemas.microsoft.com/office/drawing/2014/main" id="{F6A0B006-09B5-4350-BA0C-50DB54496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15784" name="Group 424">
            <a:extLst>
              <a:ext uri="{FF2B5EF4-FFF2-40B4-BE49-F238E27FC236}">
                <a16:creationId xmlns:a16="http://schemas.microsoft.com/office/drawing/2014/main" id="{9D4CFDB1-D8D2-4D46-B03E-0DE9A1F7AD96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15785" name="WordArt 425">
              <a:extLst>
                <a:ext uri="{FF2B5EF4-FFF2-40B4-BE49-F238E27FC236}">
                  <a16:creationId xmlns:a16="http://schemas.microsoft.com/office/drawing/2014/main" id="{D3C073D9-9F11-4052-B86D-EA8073FDE1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15786" name="WordArt 426">
              <a:extLst>
                <a:ext uri="{FF2B5EF4-FFF2-40B4-BE49-F238E27FC236}">
                  <a16:creationId xmlns:a16="http://schemas.microsoft.com/office/drawing/2014/main" id="{6C6F880B-BE05-4D1F-8D96-8137EC3F55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15787" name="Group 427">
            <a:extLst>
              <a:ext uri="{FF2B5EF4-FFF2-40B4-BE49-F238E27FC236}">
                <a16:creationId xmlns:a16="http://schemas.microsoft.com/office/drawing/2014/main" id="{960530FF-5A29-4A37-8965-77CF2A87EBD9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15788" name="WordArt 428">
              <a:extLst>
                <a:ext uri="{FF2B5EF4-FFF2-40B4-BE49-F238E27FC236}">
                  <a16:creationId xmlns:a16="http://schemas.microsoft.com/office/drawing/2014/main" id="{3DE188BD-B9E5-455F-A14E-3EB23AEC24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15789" name="WordArt 429">
              <a:extLst>
                <a:ext uri="{FF2B5EF4-FFF2-40B4-BE49-F238E27FC236}">
                  <a16:creationId xmlns:a16="http://schemas.microsoft.com/office/drawing/2014/main" id="{79CDB66B-4265-4A44-A556-C9DEA6D79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15790" name="Group 430">
            <a:extLst>
              <a:ext uri="{FF2B5EF4-FFF2-40B4-BE49-F238E27FC236}">
                <a16:creationId xmlns:a16="http://schemas.microsoft.com/office/drawing/2014/main" id="{21E9B2E1-0EEC-4C49-8724-DD68FAC9638B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15791" name="WordArt 431">
              <a:extLst>
                <a:ext uri="{FF2B5EF4-FFF2-40B4-BE49-F238E27FC236}">
                  <a16:creationId xmlns:a16="http://schemas.microsoft.com/office/drawing/2014/main" id="{D03326F7-9D59-446D-9E40-005A6412F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15792" name="WordArt 432">
              <a:extLst>
                <a:ext uri="{FF2B5EF4-FFF2-40B4-BE49-F238E27FC236}">
                  <a16:creationId xmlns:a16="http://schemas.microsoft.com/office/drawing/2014/main" id="{EED62A5D-68AA-4330-96A4-284827182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15793" name="Group 433">
            <a:extLst>
              <a:ext uri="{FF2B5EF4-FFF2-40B4-BE49-F238E27FC236}">
                <a16:creationId xmlns:a16="http://schemas.microsoft.com/office/drawing/2014/main" id="{4AF01F34-E81E-4D44-88DB-3A8AA7F547B1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15794" name="WordArt 434">
              <a:extLst>
                <a:ext uri="{FF2B5EF4-FFF2-40B4-BE49-F238E27FC236}">
                  <a16:creationId xmlns:a16="http://schemas.microsoft.com/office/drawing/2014/main" id="{B562DA9A-E554-41CF-B3F2-E3D9559B17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5795" name="WordArt 435">
              <a:extLst>
                <a:ext uri="{FF2B5EF4-FFF2-40B4-BE49-F238E27FC236}">
                  <a16:creationId xmlns:a16="http://schemas.microsoft.com/office/drawing/2014/main" id="{18BFFF86-58A4-49B2-AC49-5591F887F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5796" name="Group 436">
            <a:extLst>
              <a:ext uri="{FF2B5EF4-FFF2-40B4-BE49-F238E27FC236}">
                <a16:creationId xmlns:a16="http://schemas.microsoft.com/office/drawing/2014/main" id="{F0D39D06-F57C-4F41-A1B4-B1FD1BFD4846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15797" name="WordArt 437">
              <a:extLst>
                <a:ext uri="{FF2B5EF4-FFF2-40B4-BE49-F238E27FC236}">
                  <a16:creationId xmlns:a16="http://schemas.microsoft.com/office/drawing/2014/main" id="{8F47401C-C90D-4B79-8503-408B51902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15798" name="WordArt 438">
              <a:extLst>
                <a:ext uri="{FF2B5EF4-FFF2-40B4-BE49-F238E27FC236}">
                  <a16:creationId xmlns:a16="http://schemas.microsoft.com/office/drawing/2014/main" id="{C0F1F3EE-9C52-4A7C-BC4D-002934614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15799" name="Group 439">
            <a:extLst>
              <a:ext uri="{FF2B5EF4-FFF2-40B4-BE49-F238E27FC236}">
                <a16:creationId xmlns:a16="http://schemas.microsoft.com/office/drawing/2014/main" id="{A37AE0DC-7E97-4086-862E-E264EA1C1FC2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15800" name="WordArt 440">
              <a:extLst>
                <a:ext uri="{FF2B5EF4-FFF2-40B4-BE49-F238E27FC236}">
                  <a16:creationId xmlns:a16="http://schemas.microsoft.com/office/drawing/2014/main" id="{C53FF601-B9D5-4390-AF1E-5EA631CA5A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15801" name="WordArt 441">
              <a:extLst>
                <a:ext uri="{FF2B5EF4-FFF2-40B4-BE49-F238E27FC236}">
                  <a16:creationId xmlns:a16="http://schemas.microsoft.com/office/drawing/2014/main" id="{E7D9D3A4-A3FF-4FE6-AA85-75C6AC7FF4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15802" name="Group 442">
            <a:extLst>
              <a:ext uri="{FF2B5EF4-FFF2-40B4-BE49-F238E27FC236}">
                <a16:creationId xmlns:a16="http://schemas.microsoft.com/office/drawing/2014/main" id="{5A03BDF3-3B21-4C86-A1B7-87D1AEC797EE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15803" name="WordArt 443">
              <a:extLst>
                <a:ext uri="{FF2B5EF4-FFF2-40B4-BE49-F238E27FC236}">
                  <a16:creationId xmlns:a16="http://schemas.microsoft.com/office/drawing/2014/main" id="{4975F6AC-CC5A-4450-9212-2641F24D3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15804" name="WordArt 444">
              <a:extLst>
                <a:ext uri="{FF2B5EF4-FFF2-40B4-BE49-F238E27FC236}">
                  <a16:creationId xmlns:a16="http://schemas.microsoft.com/office/drawing/2014/main" id="{A0BC36A4-64D2-4C92-96D5-531A3EFDE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15805" name="Group 445">
            <a:extLst>
              <a:ext uri="{FF2B5EF4-FFF2-40B4-BE49-F238E27FC236}">
                <a16:creationId xmlns:a16="http://schemas.microsoft.com/office/drawing/2014/main" id="{19313673-F741-414C-9B4E-1FA1E904121D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15806" name="WordArt 446">
              <a:extLst>
                <a:ext uri="{FF2B5EF4-FFF2-40B4-BE49-F238E27FC236}">
                  <a16:creationId xmlns:a16="http://schemas.microsoft.com/office/drawing/2014/main" id="{6B9DB2F7-3942-4E27-AC04-E130E43CA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15807" name="WordArt 447">
              <a:extLst>
                <a:ext uri="{FF2B5EF4-FFF2-40B4-BE49-F238E27FC236}">
                  <a16:creationId xmlns:a16="http://schemas.microsoft.com/office/drawing/2014/main" id="{9CA125CD-A6B1-4215-86EA-8304A4F5A5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15808" name="Group 448">
            <a:extLst>
              <a:ext uri="{FF2B5EF4-FFF2-40B4-BE49-F238E27FC236}">
                <a16:creationId xmlns:a16="http://schemas.microsoft.com/office/drawing/2014/main" id="{5B57A63F-0509-40D3-AFF2-4B1BBC62A00A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15809" name="WordArt 449">
              <a:extLst>
                <a:ext uri="{FF2B5EF4-FFF2-40B4-BE49-F238E27FC236}">
                  <a16:creationId xmlns:a16="http://schemas.microsoft.com/office/drawing/2014/main" id="{B3EA2900-ED26-4FF8-BF37-CF85E38279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15810" name="WordArt 450">
              <a:extLst>
                <a:ext uri="{FF2B5EF4-FFF2-40B4-BE49-F238E27FC236}">
                  <a16:creationId xmlns:a16="http://schemas.microsoft.com/office/drawing/2014/main" id="{2C861717-3749-4A50-88AA-55B319BB4A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15811" name="Group 451">
            <a:extLst>
              <a:ext uri="{FF2B5EF4-FFF2-40B4-BE49-F238E27FC236}">
                <a16:creationId xmlns:a16="http://schemas.microsoft.com/office/drawing/2014/main" id="{C04DA83A-463D-4ACC-826E-FD5667084044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15812" name="WordArt 452">
              <a:extLst>
                <a:ext uri="{FF2B5EF4-FFF2-40B4-BE49-F238E27FC236}">
                  <a16:creationId xmlns:a16="http://schemas.microsoft.com/office/drawing/2014/main" id="{CCFE7DE3-399F-414E-9AF4-34BB4AF571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15813" name="WordArt 453">
              <a:extLst>
                <a:ext uri="{FF2B5EF4-FFF2-40B4-BE49-F238E27FC236}">
                  <a16:creationId xmlns:a16="http://schemas.microsoft.com/office/drawing/2014/main" id="{6AB736D0-9CD8-496F-8793-4C1EEA3234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15814" name="Group 454">
            <a:extLst>
              <a:ext uri="{FF2B5EF4-FFF2-40B4-BE49-F238E27FC236}">
                <a16:creationId xmlns:a16="http://schemas.microsoft.com/office/drawing/2014/main" id="{2A300B92-99C9-4712-A50E-0500CF1C5188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15815" name="WordArt 455">
              <a:extLst>
                <a:ext uri="{FF2B5EF4-FFF2-40B4-BE49-F238E27FC236}">
                  <a16:creationId xmlns:a16="http://schemas.microsoft.com/office/drawing/2014/main" id="{FCD127F0-F54D-41A5-A574-E076C966F9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15816" name="WordArt 456">
              <a:extLst>
                <a:ext uri="{FF2B5EF4-FFF2-40B4-BE49-F238E27FC236}">
                  <a16:creationId xmlns:a16="http://schemas.microsoft.com/office/drawing/2014/main" id="{78F57E4E-922B-4AEC-BC07-C12478652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15817" name="Group 457">
            <a:extLst>
              <a:ext uri="{FF2B5EF4-FFF2-40B4-BE49-F238E27FC236}">
                <a16:creationId xmlns:a16="http://schemas.microsoft.com/office/drawing/2014/main" id="{799D2BA3-50E7-41BF-BB66-057B021957F8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15818" name="WordArt 458">
              <a:extLst>
                <a:ext uri="{FF2B5EF4-FFF2-40B4-BE49-F238E27FC236}">
                  <a16:creationId xmlns:a16="http://schemas.microsoft.com/office/drawing/2014/main" id="{03BB551D-EED6-4ECB-A023-40FC23EBFA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15819" name="WordArt 459">
              <a:extLst>
                <a:ext uri="{FF2B5EF4-FFF2-40B4-BE49-F238E27FC236}">
                  <a16:creationId xmlns:a16="http://schemas.microsoft.com/office/drawing/2014/main" id="{FBAF6C4E-CE33-4478-B9AE-AE6CE8B0E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15820" name="Group 460">
            <a:extLst>
              <a:ext uri="{FF2B5EF4-FFF2-40B4-BE49-F238E27FC236}">
                <a16:creationId xmlns:a16="http://schemas.microsoft.com/office/drawing/2014/main" id="{D2542108-7A13-4DF8-B975-957425DFA614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15821" name="WordArt 461">
              <a:extLst>
                <a:ext uri="{FF2B5EF4-FFF2-40B4-BE49-F238E27FC236}">
                  <a16:creationId xmlns:a16="http://schemas.microsoft.com/office/drawing/2014/main" id="{C4978AF5-2BF7-4C2C-B029-7DD03F1E0F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15822" name="WordArt 462">
              <a:extLst>
                <a:ext uri="{FF2B5EF4-FFF2-40B4-BE49-F238E27FC236}">
                  <a16:creationId xmlns:a16="http://schemas.microsoft.com/office/drawing/2014/main" id="{4C2048BB-674A-41E7-8620-C7A1AE6AE3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15823" name="Group 463">
            <a:extLst>
              <a:ext uri="{FF2B5EF4-FFF2-40B4-BE49-F238E27FC236}">
                <a16:creationId xmlns:a16="http://schemas.microsoft.com/office/drawing/2014/main" id="{37A2DD8F-EF03-4DE9-BF28-2ED59B30B068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15824" name="WordArt 464">
              <a:extLst>
                <a:ext uri="{FF2B5EF4-FFF2-40B4-BE49-F238E27FC236}">
                  <a16:creationId xmlns:a16="http://schemas.microsoft.com/office/drawing/2014/main" id="{CCF8B0C1-C94B-46BC-AAF6-991022451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5825" name="WordArt 465">
              <a:extLst>
                <a:ext uri="{FF2B5EF4-FFF2-40B4-BE49-F238E27FC236}">
                  <a16:creationId xmlns:a16="http://schemas.microsoft.com/office/drawing/2014/main" id="{1B2B3BF4-BF83-4939-8611-1914F3D24D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5826" name="Group 466">
            <a:extLst>
              <a:ext uri="{FF2B5EF4-FFF2-40B4-BE49-F238E27FC236}">
                <a16:creationId xmlns:a16="http://schemas.microsoft.com/office/drawing/2014/main" id="{4702D8C4-9BC1-4BAF-A3A9-3E72A4296FA4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15827" name="WordArt 467">
              <a:extLst>
                <a:ext uri="{FF2B5EF4-FFF2-40B4-BE49-F238E27FC236}">
                  <a16:creationId xmlns:a16="http://schemas.microsoft.com/office/drawing/2014/main" id="{E42CF340-885C-4134-BAA3-78EC768C2F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15828" name="WordArt 468">
              <a:extLst>
                <a:ext uri="{FF2B5EF4-FFF2-40B4-BE49-F238E27FC236}">
                  <a16:creationId xmlns:a16="http://schemas.microsoft.com/office/drawing/2014/main" id="{5CB72CCF-639C-4A39-B658-4E11251348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15829" name="Group 469">
            <a:extLst>
              <a:ext uri="{FF2B5EF4-FFF2-40B4-BE49-F238E27FC236}">
                <a16:creationId xmlns:a16="http://schemas.microsoft.com/office/drawing/2014/main" id="{89601DDC-4262-4B7B-80BC-18B159044125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15830" name="WordArt 470">
              <a:extLst>
                <a:ext uri="{FF2B5EF4-FFF2-40B4-BE49-F238E27FC236}">
                  <a16:creationId xmlns:a16="http://schemas.microsoft.com/office/drawing/2014/main" id="{BA6ACA50-C035-4E53-B643-61F680D0D4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15831" name="WordArt 471">
              <a:extLst>
                <a:ext uri="{FF2B5EF4-FFF2-40B4-BE49-F238E27FC236}">
                  <a16:creationId xmlns:a16="http://schemas.microsoft.com/office/drawing/2014/main" id="{79749F3E-D0D8-41E3-855F-AD1A04257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15832" name="Group 472">
            <a:extLst>
              <a:ext uri="{FF2B5EF4-FFF2-40B4-BE49-F238E27FC236}">
                <a16:creationId xmlns:a16="http://schemas.microsoft.com/office/drawing/2014/main" id="{6FC1FFB9-48C7-4EF8-A922-B0DD9498E48F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15833" name="WordArt 473">
              <a:extLst>
                <a:ext uri="{FF2B5EF4-FFF2-40B4-BE49-F238E27FC236}">
                  <a16:creationId xmlns:a16="http://schemas.microsoft.com/office/drawing/2014/main" id="{7F0848ED-C64F-4CC0-BC1B-51ABACA62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15834" name="WordArt 474">
              <a:extLst>
                <a:ext uri="{FF2B5EF4-FFF2-40B4-BE49-F238E27FC236}">
                  <a16:creationId xmlns:a16="http://schemas.microsoft.com/office/drawing/2014/main" id="{4B73DFE1-6A16-401B-AF71-0FF1313F58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15835" name="Group 475">
            <a:extLst>
              <a:ext uri="{FF2B5EF4-FFF2-40B4-BE49-F238E27FC236}">
                <a16:creationId xmlns:a16="http://schemas.microsoft.com/office/drawing/2014/main" id="{7D7394C0-604D-4343-A200-DCA0898B5690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15836" name="WordArt 476">
              <a:extLst>
                <a:ext uri="{FF2B5EF4-FFF2-40B4-BE49-F238E27FC236}">
                  <a16:creationId xmlns:a16="http://schemas.microsoft.com/office/drawing/2014/main" id="{838558ED-DDB4-46E5-915A-4483AB916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15837" name="WordArt 477">
              <a:extLst>
                <a:ext uri="{FF2B5EF4-FFF2-40B4-BE49-F238E27FC236}">
                  <a16:creationId xmlns:a16="http://schemas.microsoft.com/office/drawing/2014/main" id="{F3FDAC1C-9A39-4720-9D57-C4215ACEA5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11" name="Group 327">
            <a:extLst>
              <a:ext uri="{FF2B5EF4-FFF2-40B4-BE49-F238E27FC236}">
                <a16:creationId xmlns:a16="http://schemas.microsoft.com/office/drawing/2014/main" id="{9BFC787E-98C7-4D23-8C89-30AD147ABE71}"/>
              </a:ext>
            </a:extLst>
          </p:cNvPr>
          <p:cNvGrpSpPr>
            <a:grpSpLocks/>
          </p:cNvGrpSpPr>
          <p:nvPr/>
        </p:nvGrpSpPr>
        <p:grpSpPr bwMode="auto">
          <a:xfrm>
            <a:off x="209550" y="1900238"/>
            <a:ext cx="9182100" cy="8910637"/>
            <a:chOff x="132" y="1197"/>
            <a:chExt cx="5784" cy="5613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05B0D4E3-61D1-480B-B3F7-8BEC3BFFF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1197"/>
              <a:ext cx="793" cy="567"/>
            </a:xfrm>
            <a:custGeom>
              <a:avLst/>
              <a:gdLst>
                <a:gd name="T0" fmla="*/ 793 w 793"/>
                <a:gd name="T1" fmla="*/ 510 h 567"/>
                <a:gd name="T2" fmla="*/ 680 w 793"/>
                <a:gd name="T3" fmla="*/ 510 h 567"/>
                <a:gd name="T4" fmla="*/ 680 w 793"/>
                <a:gd name="T5" fmla="*/ 567 h 567"/>
                <a:gd name="T6" fmla="*/ 453 w 793"/>
                <a:gd name="T7" fmla="*/ 567 h 567"/>
                <a:gd name="T8" fmla="*/ 453 w 793"/>
                <a:gd name="T9" fmla="*/ 510 h 567"/>
                <a:gd name="T10" fmla="*/ 396 w 793"/>
                <a:gd name="T11" fmla="*/ 510 h 567"/>
                <a:gd name="T12" fmla="*/ 396 w 793"/>
                <a:gd name="T13" fmla="*/ 454 h 567"/>
                <a:gd name="T14" fmla="*/ 226 w 793"/>
                <a:gd name="T15" fmla="*/ 454 h 567"/>
                <a:gd name="T16" fmla="*/ 226 w 793"/>
                <a:gd name="T17" fmla="*/ 510 h 567"/>
                <a:gd name="T18" fmla="*/ 113 w 793"/>
                <a:gd name="T19" fmla="*/ 510 h 567"/>
                <a:gd name="T20" fmla="*/ 113 w 793"/>
                <a:gd name="T21" fmla="*/ 454 h 567"/>
                <a:gd name="T22" fmla="*/ 56 w 793"/>
                <a:gd name="T23" fmla="*/ 454 h 567"/>
                <a:gd name="T24" fmla="*/ 56 w 793"/>
                <a:gd name="T25" fmla="*/ 340 h 567"/>
                <a:gd name="T26" fmla="*/ 0 w 793"/>
                <a:gd name="T27" fmla="*/ 340 h 567"/>
                <a:gd name="T28" fmla="*/ 0 w 793"/>
                <a:gd name="T29" fmla="*/ 113 h 567"/>
                <a:gd name="T30" fmla="*/ 170 w 793"/>
                <a:gd name="T31" fmla="*/ 113 h 567"/>
                <a:gd name="T32" fmla="*/ 170 w 793"/>
                <a:gd name="T33" fmla="*/ 57 h 567"/>
                <a:gd name="T34" fmla="*/ 226 w 793"/>
                <a:gd name="T35" fmla="*/ 57 h 567"/>
                <a:gd name="T36" fmla="*/ 226 w 793"/>
                <a:gd name="T37" fmla="*/ 0 h 567"/>
                <a:gd name="T38" fmla="*/ 283 w 793"/>
                <a:gd name="T39" fmla="*/ 0 h 567"/>
                <a:gd name="T40" fmla="*/ 283 w 793"/>
                <a:gd name="T41" fmla="*/ 57 h 567"/>
                <a:gd name="T42" fmla="*/ 567 w 793"/>
                <a:gd name="T43" fmla="*/ 57 h 567"/>
                <a:gd name="T44" fmla="*/ 567 w 793"/>
                <a:gd name="T45" fmla="*/ 170 h 567"/>
                <a:gd name="T46" fmla="*/ 680 w 793"/>
                <a:gd name="T47" fmla="*/ 170 h 567"/>
                <a:gd name="T48" fmla="*/ 680 w 793"/>
                <a:gd name="T49" fmla="*/ 227 h 567"/>
                <a:gd name="T50" fmla="*/ 737 w 793"/>
                <a:gd name="T51" fmla="*/ 227 h 567"/>
                <a:gd name="T52" fmla="*/ 737 w 793"/>
                <a:gd name="T53" fmla="*/ 283 h 567"/>
                <a:gd name="T54" fmla="*/ 793 w 793"/>
                <a:gd name="T55" fmla="*/ 283 h 567"/>
                <a:gd name="T56" fmla="*/ 793 w 793"/>
                <a:gd name="T5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567">
                  <a:moveTo>
                    <a:pt x="793" y="510"/>
                  </a:moveTo>
                  <a:lnTo>
                    <a:pt x="680" y="51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396" y="510"/>
                  </a:lnTo>
                  <a:lnTo>
                    <a:pt x="396" y="454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4B02F567-95BA-47B1-97B4-8941B3215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851" cy="453"/>
            </a:xfrm>
            <a:custGeom>
              <a:avLst/>
              <a:gdLst>
                <a:gd name="T0" fmla="*/ 794 w 851"/>
                <a:gd name="T1" fmla="*/ 56 h 453"/>
                <a:gd name="T2" fmla="*/ 624 w 851"/>
                <a:gd name="T3" fmla="*/ 56 h 453"/>
                <a:gd name="T4" fmla="*/ 624 w 851"/>
                <a:gd name="T5" fmla="*/ 113 h 453"/>
                <a:gd name="T6" fmla="*/ 397 w 851"/>
                <a:gd name="T7" fmla="*/ 113 h 453"/>
                <a:gd name="T8" fmla="*/ 397 w 851"/>
                <a:gd name="T9" fmla="*/ 56 h 453"/>
                <a:gd name="T10" fmla="*/ 340 w 851"/>
                <a:gd name="T11" fmla="*/ 56 h 453"/>
                <a:gd name="T12" fmla="*/ 340 w 851"/>
                <a:gd name="T13" fmla="*/ 0 h 453"/>
                <a:gd name="T14" fmla="*/ 170 w 851"/>
                <a:gd name="T15" fmla="*/ 0 h 453"/>
                <a:gd name="T16" fmla="*/ 170 w 851"/>
                <a:gd name="T17" fmla="*/ 56 h 453"/>
                <a:gd name="T18" fmla="*/ 114 w 851"/>
                <a:gd name="T19" fmla="*/ 56 h 453"/>
                <a:gd name="T20" fmla="*/ 114 w 851"/>
                <a:gd name="T21" fmla="*/ 170 h 453"/>
                <a:gd name="T22" fmla="*/ 57 w 851"/>
                <a:gd name="T23" fmla="*/ 170 h 453"/>
                <a:gd name="T24" fmla="*/ 57 w 851"/>
                <a:gd name="T25" fmla="*/ 396 h 453"/>
                <a:gd name="T26" fmla="*/ 0 w 851"/>
                <a:gd name="T27" fmla="*/ 396 h 453"/>
                <a:gd name="T28" fmla="*/ 0 w 851"/>
                <a:gd name="T29" fmla="*/ 453 h 453"/>
                <a:gd name="T30" fmla="*/ 284 w 851"/>
                <a:gd name="T31" fmla="*/ 453 h 453"/>
                <a:gd name="T32" fmla="*/ 284 w 851"/>
                <a:gd name="T33" fmla="*/ 340 h 453"/>
                <a:gd name="T34" fmla="*/ 397 w 851"/>
                <a:gd name="T35" fmla="*/ 340 h 453"/>
                <a:gd name="T36" fmla="*/ 397 w 851"/>
                <a:gd name="T37" fmla="*/ 396 h 453"/>
                <a:gd name="T38" fmla="*/ 511 w 851"/>
                <a:gd name="T39" fmla="*/ 396 h 453"/>
                <a:gd name="T40" fmla="*/ 511 w 851"/>
                <a:gd name="T41" fmla="*/ 340 h 453"/>
                <a:gd name="T42" fmla="*/ 737 w 851"/>
                <a:gd name="T43" fmla="*/ 340 h 453"/>
                <a:gd name="T44" fmla="*/ 737 w 851"/>
                <a:gd name="T45" fmla="*/ 283 h 453"/>
                <a:gd name="T46" fmla="*/ 851 w 851"/>
                <a:gd name="T47" fmla="*/ 283 h 453"/>
                <a:gd name="T48" fmla="*/ 851 w 851"/>
                <a:gd name="T49" fmla="*/ 170 h 453"/>
                <a:gd name="T50" fmla="*/ 794 w 851"/>
                <a:gd name="T51" fmla="*/ 170 h 453"/>
                <a:gd name="T52" fmla="*/ 794 w 851"/>
                <a:gd name="T53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1" h="453">
                  <a:moveTo>
                    <a:pt x="794" y="56"/>
                  </a:moveTo>
                  <a:lnTo>
                    <a:pt x="624" y="56"/>
                  </a:lnTo>
                  <a:lnTo>
                    <a:pt x="62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284" y="453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851" y="283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36D06437-EACC-41EE-9FDC-D76627348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56 w 453"/>
                <a:gd name="T1" fmla="*/ 57 h 567"/>
                <a:gd name="T2" fmla="*/ 56 w 453"/>
                <a:gd name="T3" fmla="*/ 227 h 567"/>
                <a:gd name="T4" fmla="*/ 0 w 453"/>
                <a:gd name="T5" fmla="*/ 227 h 567"/>
                <a:gd name="T6" fmla="*/ 0 w 453"/>
                <a:gd name="T7" fmla="*/ 284 h 567"/>
                <a:gd name="T8" fmla="*/ 56 w 453"/>
                <a:gd name="T9" fmla="*/ 284 h 567"/>
                <a:gd name="T10" fmla="*/ 56 w 453"/>
                <a:gd name="T11" fmla="*/ 341 h 567"/>
                <a:gd name="T12" fmla="*/ 113 w 453"/>
                <a:gd name="T13" fmla="*/ 341 h 567"/>
                <a:gd name="T14" fmla="*/ 113 w 453"/>
                <a:gd name="T15" fmla="*/ 511 h 567"/>
                <a:gd name="T16" fmla="*/ 283 w 453"/>
                <a:gd name="T17" fmla="*/ 511 h 567"/>
                <a:gd name="T18" fmla="*/ 283 w 453"/>
                <a:gd name="T19" fmla="*/ 567 h 567"/>
                <a:gd name="T20" fmla="*/ 453 w 453"/>
                <a:gd name="T21" fmla="*/ 567 h 567"/>
                <a:gd name="T22" fmla="*/ 453 w 453"/>
                <a:gd name="T23" fmla="*/ 454 h 567"/>
                <a:gd name="T24" fmla="*/ 397 w 453"/>
                <a:gd name="T25" fmla="*/ 454 h 567"/>
                <a:gd name="T26" fmla="*/ 397 w 453"/>
                <a:gd name="T27" fmla="*/ 341 h 567"/>
                <a:gd name="T28" fmla="*/ 397 w 453"/>
                <a:gd name="T29" fmla="*/ 284 h 567"/>
                <a:gd name="T30" fmla="*/ 283 w 453"/>
                <a:gd name="T31" fmla="*/ 284 h 567"/>
                <a:gd name="T32" fmla="*/ 283 w 453"/>
                <a:gd name="T33" fmla="*/ 57 h 567"/>
                <a:gd name="T34" fmla="*/ 226 w 453"/>
                <a:gd name="T35" fmla="*/ 57 h 567"/>
                <a:gd name="T36" fmla="*/ 226 w 453"/>
                <a:gd name="T37" fmla="*/ 0 h 567"/>
                <a:gd name="T38" fmla="*/ 170 w 453"/>
                <a:gd name="T39" fmla="*/ 0 h 567"/>
                <a:gd name="T40" fmla="*/ 170 w 453"/>
                <a:gd name="T41" fmla="*/ 57 h 567"/>
                <a:gd name="T42" fmla="*/ 56 w 453"/>
                <a:gd name="T4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567">
                  <a:moveTo>
                    <a:pt x="56" y="57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20F1A9ED-D97D-4472-8ED7-135AB9868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1"/>
              <a:ext cx="1305" cy="850"/>
            </a:xfrm>
            <a:custGeom>
              <a:avLst/>
              <a:gdLst>
                <a:gd name="T0" fmla="*/ 1305 w 1305"/>
                <a:gd name="T1" fmla="*/ 453 h 850"/>
                <a:gd name="T2" fmla="*/ 1305 w 1305"/>
                <a:gd name="T3" fmla="*/ 737 h 850"/>
                <a:gd name="T4" fmla="*/ 1191 w 1305"/>
                <a:gd name="T5" fmla="*/ 737 h 850"/>
                <a:gd name="T6" fmla="*/ 1191 w 1305"/>
                <a:gd name="T7" fmla="*/ 794 h 850"/>
                <a:gd name="T8" fmla="*/ 1134 w 1305"/>
                <a:gd name="T9" fmla="*/ 794 h 850"/>
                <a:gd name="T10" fmla="*/ 1134 w 1305"/>
                <a:gd name="T11" fmla="*/ 850 h 850"/>
                <a:gd name="T12" fmla="*/ 964 w 1305"/>
                <a:gd name="T13" fmla="*/ 850 h 850"/>
                <a:gd name="T14" fmla="*/ 964 w 1305"/>
                <a:gd name="T15" fmla="*/ 794 h 850"/>
                <a:gd name="T16" fmla="*/ 681 w 1305"/>
                <a:gd name="T17" fmla="*/ 794 h 850"/>
                <a:gd name="T18" fmla="*/ 681 w 1305"/>
                <a:gd name="T19" fmla="*/ 850 h 850"/>
                <a:gd name="T20" fmla="*/ 454 w 1305"/>
                <a:gd name="T21" fmla="*/ 850 h 850"/>
                <a:gd name="T22" fmla="*/ 454 w 1305"/>
                <a:gd name="T23" fmla="*/ 794 h 850"/>
                <a:gd name="T24" fmla="*/ 397 w 1305"/>
                <a:gd name="T25" fmla="*/ 794 h 850"/>
                <a:gd name="T26" fmla="*/ 397 w 1305"/>
                <a:gd name="T27" fmla="*/ 737 h 850"/>
                <a:gd name="T28" fmla="*/ 341 w 1305"/>
                <a:gd name="T29" fmla="*/ 737 h 850"/>
                <a:gd name="T30" fmla="*/ 284 w 1305"/>
                <a:gd name="T31" fmla="*/ 737 h 850"/>
                <a:gd name="T32" fmla="*/ 284 w 1305"/>
                <a:gd name="T33" fmla="*/ 680 h 850"/>
                <a:gd name="T34" fmla="*/ 227 w 1305"/>
                <a:gd name="T35" fmla="*/ 680 h 850"/>
                <a:gd name="T36" fmla="*/ 227 w 1305"/>
                <a:gd name="T37" fmla="*/ 737 h 850"/>
                <a:gd name="T38" fmla="*/ 57 w 1305"/>
                <a:gd name="T39" fmla="*/ 737 h 850"/>
                <a:gd name="T40" fmla="*/ 57 w 1305"/>
                <a:gd name="T41" fmla="*/ 623 h 850"/>
                <a:gd name="T42" fmla="*/ 114 w 1305"/>
                <a:gd name="T43" fmla="*/ 623 h 850"/>
                <a:gd name="T44" fmla="*/ 114 w 1305"/>
                <a:gd name="T45" fmla="*/ 567 h 850"/>
                <a:gd name="T46" fmla="*/ 57 w 1305"/>
                <a:gd name="T47" fmla="*/ 567 h 850"/>
                <a:gd name="T48" fmla="*/ 57 w 1305"/>
                <a:gd name="T49" fmla="*/ 453 h 850"/>
                <a:gd name="T50" fmla="*/ 0 w 1305"/>
                <a:gd name="T51" fmla="*/ 453 h 850"/>
                <a:gd name="T52" fmla="*/ 0 w 1305"/>
                <a:gd name="T53" fmla="*/ 397 h 850"/>
                <a:gd name="T54" fmla="*/ 57 w 1305"/>
                <a:gd name="T55" fmla="*/ 397 h 850"/>
                <a:gd name="T56" fmla="*/ 57 w 1305"/>
                <a:gd name="T57" fmla="*/ 170 h 850"/>
                <a:gd name="T58" fmla="*/ 114 w 1305"/>
                <a:gd name="T59" fmla="*/ 170 h 850"/>
                <a:gd name="T60" fmla="*/ 114 w 1305"/>
                <a:gd name="T61" fmla="*/ 113 h 850"/>
                <a:gd name="T62" fmla="*/ 171 w 1305"/>
                <a:gd name="T63" fmla="*/ 113 h 850"/>
                <a:gd name="T64" fmla="*/ 171 w 1305"/>
                <a:gd name="T65" fmla="*/ 56 h 850"/>
                <a:gd name="T66" fmla="*/ 227 w 1305"/>
                <a:gd name="T67" fmla="*/ 56 h 850"/>
                <a:gd name="T68" fmla="*/ 227 w 1305"/>
                <a:gd name="T69" fmla="*/ 113 h 850"/>
                <a:gd name="T70" fmla="*/ 511 w 1305"/>
                <a:gd name="T71" fmla="*/ 113 h 850"/>
                <a:gd name="T72" fmla="*/ 511 w 1305"/>
                <a:gd name="T73" fmla="*/ 0 h 850"/>
                <a:gd name="T74" fmla="*/ 624 w 1305"/>
                <a:gd name="T75" fmla="*/ 0 h 850"/>
                <a:gd name="T76" fmla="*/ 624 w 1305"/>
                <a:gd name="T77" fmla="*/ 56 h 850"/>
                <a:gd name="T78" fmla="*/ 738 w 1305"/>
                <a:gd name="T79" fmla="*/ 56 h 850"/>
                <a:gd name="T80" fmla="*/ 738 w 1305"/>
                <a:gd name="T81" fmla="*/ 0 h 850"/>
                <a:gd name="T82" fmla="*/ 964 w 1305"/>
                <a:gd name="T83" fmla="*/ 0 h 850"/>
                <a:gd name="T84" fmla="*/ 964 w 1305"/>
                <a:gd name="T85" fmla="*/ 113 h 850"/>
                <a:gd name="T86" fmla="*/ 908 w 1305"/>
                <a:gd name="T87" fmla="*/ 113 h 850"/>
                <a:gd name="T88" fmla="*/ 908 w 1305"/>
                <a:gd name="T89" fmla="*/ 170 h 850"/>
                <a:gd name="T90" fmla="*/ 964 w 1305"/>
                <a:gd name="T91" fmla="*/ 170 h 850"/>
                <a:gd name="T92" fmla="*/ 964 w 1305"/>
                <a:gd name="T93" fmla="*/ 227 h 850"/>
                <a:gd name="T94" fmla="*/ 1021 w 1305"/>
                <a:gd name="T95" fmla="*/ 227 h 850"/>
                <a:gd name="T96" fmla="*/ 1021 w 1305"/>
                <a:gd name="T97" fmla="*/ 397 h 850"/>
                <a:gd name="T98" fmla="*/ 1191 w 1305"/>
                <a:gd name="T99" fmla="*/ 397 h 850"/>
                <a:gd name="T100" fmla="*/ 1191 w 1305"/>
                <a:gd name="T101" fmla="*/ 453 h 850"/>
                <a:gd name="T102" fmla="*/ 1305 w 1305"/>
                <a:gd name="T103" fmla="*/ 45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5" h="850">
                  <a:moveTo>
                    <a:pt x="1305" y="453"/>
                  </a:moveTo>
                  <a:lnTo>
                    <a:pt x="1305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681" y="794"/>
                  </a:lnTo>
                  <a:lnTo>
                    <a:pt x="681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30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2A9337FC-71C2-4A16-A6BA-FE6CB811F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2728"/>
              <a:ext cx="1021" cy="794"/>
            </a:xfrm>
            <a:custGeom>
              <a:avLst/>
              <a:gdLst>
                <a:gd name="T0" fmla="*/ 737 w 1021"/>
                <a:gd name="T1" fmla="*/ 0 h 794"/>
                <a:gd name="T2" fmla="*/ 567 w 1021"/>
                <a:gd name="T3" fmla="*/ 0 h 794"/>
                <a:gd name="T4" fmla="*/ 567 w 1021"/>
                <a:gd name="T5" fmla="*/ 57 h 794"/>
                <a:gd name="T6" fmla="*/ 510 w 1021"/>
                <a:gd name="T7" fmla="*/ 57 h 794"/>
                <a:gd name="T8" fmla="*/ 510 w 1021"/>
                <a:gd name="T9" fmla="*/ 113 h 794"/>
                <a:gd name="T10" fmla="*/ 340 w 1021"/>
                <a:gd name="T11" fmla="*/ 113 h 794"/>
                <a:gd name="T12" fmla="*/ 340 w 1021"/>
                <a:gd name="T13" fmla="*/ 57 h 794"/>
                <a:gd name="T14" fmla="*/ 57 w 1021"/>
                <a:gd name="T15" fmla="*/ 57 h 794"/>
                <a:gd name="T16" fmla="*/ 57 w 1021"/>
                <a:gd name="T17" fmla="*/ 113 h 794"/>
                <a:gd name="T18" fmla="*/ 0 w 1021"/>
                <a:gd name="T19" fmla="*/ 113 h 794"/>
                <a:gd name="T20" fmla="*/ 0 w 1021"/>
                <a:gd name="T21" fmla="*/ 170 h 794"/>
                <a:gd name="T22" fmla="*/ 57 w 1021"/>
                <a:gd name="T23" fmla="*/ 170 h 794"/>
                <a:gd name="T24" fmla="*/ 57 w 1021"/>
                <a:gd name="T25" fmla="*/ 227 h 794"/>
                <a:gd name="T26" fmla="*/ 114 w 1021"/>
                <a:gd name="T27" fmla="*/ 227 h 794"/>
                <a:gd name="T28" fmla="*/ 114 w 1021"/>
                <a:gd name="T29" fmla="*/ 283 h 794"/>
                <a:gd name="T30" fmla="*/ 57 w 1021"/>
                <a:gd name="T31" fmla="*/ 283 h 794"/>
                <a:gd name="T32" fmla="*/ 57 w 1021"/>
                <a:gd name="T33" fmla="*/ 340 h 794"/>
                <a:gd name="T34" fmla="*/ 114 w 1021"/>
                <a:gd name="T35" fmla="*/ 340 h 794"/>
                <a:gd name="T36" fmla="*/ 114 w 1021"/>
                <a:gd name="T37" fmla="*/ 510 h 794"/>
                <a:gd name="T38" fmla="*/ 227 w 1021"/>
                <a:gd name="T39" fmla="*/ 510 h 794"/>
                <a:gd name="T40" fmla="*/ 227 w 1021"/>
                <a:gd name="T41" fmla="*/ 397 h 794"/>
                <a:gd name="T42" fmla="*/ 284 w 1021"/>
                <a:gd name="T43" fmla="*/ 397 h 794"/>
                <a:gd name="T44" fmla="*/ 284 w 1021"/>
                <a:gd name="T45" fmla="*/ 453 h 794"/>
                <a:gd name="T46" fmla="*/ 340 w 1021"/>
                <a:gd name="T47" fmla="*/ 453 h 794"/>
                <a:gd name="T48" fmla="*/ 340 w 1021"/>
                <a:gd name="T49" fmla="*/ 510 h 794"/>
                <a:gd name="T50" fmla="*/ 454 w 1021"/>
                <a:gd name="T51" fmla="*/ 510 h 794"/>
                <a:gd name="T52" fmla="*/ 454 w 1021"/>
                <a:gd name="T53" fmla="*/ 624 h 794"/>
                <a:gd name="T54" fmla="*/ 510 w 1021"/>
                <a:gd name="T55" fmla="*/ 624 h 794"/>
                <a:gd name="T56" fmla="*/ 510 w 1021"/>
                <a:gd name="T57" fmla="*/ 737 h 794"/>
                <a:gd name="T58" fmla="*/ 624 w 1021"/>
                <a:gd name="T59" fmla="*/ 737 h 794"/>
                <a:gd name="T60" fmla="*/ 624 w 1021"/>
                <a:gd name="T61" fmla="*/ 794 h 794"/>
                <a:gd name="T62" fmla="*/ 681 w 1021"/>
                <a:gd name="T63" fmla="*/ 794 h 794"/>
                <a:gd name="T64" fmla="*/ 681 w 1021"/>
                <a:gd name="T65" fmla="*/ 680 h 794"/>
                <a:gd name="T66" fmla="*/ 624 w 1021"/>
                <a:gd name="T67" fmla="*/ 680 h 794"/>
                <a:gd name="T68" fmla="*/ 624 w 1021"/>
                <a:gd name="T69" fmla="*/ 567 h 794"/>
                <a:gd name="T70" fmla="*/ 681 w 1021"/>
                <a:gd name="T71" fmla="*/ 567 h 794"/>
                <a:gd name="T72" fmla="*/ 681 w 1021"/>
                <a:gd name="T73" fmla="*/ 510 h 794"/>
                <a:gd name="T74" fmla="*/ 737 w 1021"/>
                <a:gd name="T75" fmla="*/ 510 h 794"/>
                <a:gd name="T76" fmla="*/ 737 w 1021"/>
                <a:gd name="T77" fmla="*/ 397 h 794"/>
                <a:gd name="T78" fmla="*/ 964 w 1021"/>
                <a:gd name="T79" fmla="*/ 397 h 794"/>
                <a:gd name="T80" fmla="*/ 964 w 1021"/>
                <a:gd name="T81" fmla="*/ 340 h 794"/>
                <a:gd name="T82" fmla="*/ 1021 w 1021"/>
                <a:gd name="T83" fmla="*/ 340 h 794"/>
                <a:gd name="T84" fmla="*/ 1021 w 1021"/>
                <a:gd name="T85" fmla="*/ 227 h 794"/>
                <a:gd name="T86" fmla="*/ 907 w 1021"/>
                <a:gd name="T87" fmla="*/ 227 h 794"/>
                <a:gd name="T88" fmla="*/ 907 w 1021"/>
                <a:gd name="T89" fmla="*/ 170 h 794"/>
                <a:gd name="T90" fmla="*/ 851 w 1021"/>
                <a:gd name="T91" fmla="*/ 170 h 794"/>
                <a:gd name="T92" fmla="*/ 851 w 1021"/>
                <a:gd name="T93" fmla="*/ 113 h 794"/>
                <a:gd name="T94" fmla="*/ 737 w 1021"/>
                <a:gd name="T95" fmla="*/ 113 h 794"/>
                <a:gd name="T96" fmla="*/ 737 w 1021"/>
                <a:gd name="T9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1" h="794">
                  <a:moveTo>
                    <a:pt x="737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9386A8C5-EE87-4A84-B0BA-00B6D7654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671"/>
              <a:ext cx="681" cy="624"/>
            </a:xfrm>
            <a:custGeom>
              <a:avLst/>
              <a:gdLst>
                <a:gd name="T0" fmla="*/ 681 w 681"/>
                <a:gd name="T1" fmla="*/ 624 h 624"/>
                <a:gd name="T2" fmla="*/ 170 w 681"/>
                <a:gd name="T3" fmla="*/ 624 h 624"/>
                <a:gd name="T4" fmla="*/ 170 w 681"/>
                <a:gd name="T5" fmla="*/ 510 h 624"/>
                <a:gd name="T6" fmla="*/ 114 w 681"/>
                <a:gd name="T7" fmla="*/ 510 h 624"/>
                <a:gd name="T8" fmla="*/ 114 w 681"/>
                <a:gd name="T9" fmla="*/ 170 h 624"/>
                <a:gd name="T10" fmla="*/ 0 w 681"/>
                <a:gd name="T11" fmla="*/ 170 h 624"/>
                <a:gd name="T12" fmla="*/ 0 w 681"/>
                <a:gd name="T13" fmla="*/ 114 h 624"/>
                <a:gd name="T14" fmla="*/ 114 w 681"/>
                <a:gd name="T15" fmla="*/ 114 h 624"/>
                <a:gd name="T16" fmla="*/ 114 w 681"/>
                <a:gd name="T17" fmla="*/ 57 h 624"/>
                <a:gd name="T18" fmla="*/ 170 w 681"/>
                <a:gd name="T19" fmla="*/ 57 h 624"/>
                <a:gd name="T20" fmla="*/ 170 w 681"/>
                <a:gd name="T21" fmla="*/ 0 h 624"/>
                <a:gd name="T22" fmla="*/ 227 w 681"/>
                <a:gd name="T23" fmla="*/ 0 h 624"/>
                <a:gd name="T24" fmla="*/ 227 w 681"/>
                <a:gd name="T25" fmla="*/ 57 h 624"/>
                <a:gd name="T26" fmla="*/ 340 w 681"/>
                <a:gd name="T27" fmla="*/ 57 h 624"/>
                <a:gd name="T28" fmla="*/ 340 w 681"/>
                <a:gd name="T29" fmla="*/ 114 h 624"/>
                <a:gd name="T30" fmla="*/ 397 w 681"/>
                <a:gd name="T31" fmla="*/ 114 h 624"/>
                <a:gd name="T32" fmla="*/ 397 w 681"/>
                <a:gd name="T33" fmla="*/ 170 h 624"/>
                <a:gd name="T34" fmla="*/ 567 w 681"/>
                <a:gd name="T35" fmla="*/ 170 h 624"/>
                <a:gd name="T36" fmla="*/ 567 w 681"/>
                <a:gd name="T37" fmla="*/ 227 h 624"/>
                <a:gd name="T38" fmla="*/ 624 w 681"/>
                <a:gd name="T39" fmla="*/ 227 h 624"/>
                <a:gd name="T40" fmla="*/ 624 w 681"/>
                <a:gd name="T41" fmla="*/ 284 h 624"/>
                <a:gd name="T42" fmla="*/ 681 w 681"/>
                <a:gd name="T43" fmla="*/ 284 h 624"/>
                <a:gd name="T44" fmla="*/ 681 w 681"/>
                <a:gd name="T45" fmla="*/ 340 h 624"/>
                <a:gd name="T46" fmla="*/ 624 w 681"/>
                <a:gd name="T47" fmla="*/ 340 h 624"/>
                <a:gd name="T48" fmla="*/ 624 w 681"/>
                <a:gd name="T49" fmla="*/ 397 h 624"/>
                <a:gd name="T50" fmla="*/ 681 w 681"/>
                <a:gd name="T51" fmla="*/ 397 h 624"/>
                <a:gd name="T52" fmla="*/ 681 w 681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624">
                  <a:moveTo>
                    <a:pt x="681" y="624"/>
                  </a:moveTo>
                  <a:lnTo>
                    <a:pt x="170" y="624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B4F9600B-92A8-45E4-86DC-DB22876BD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680 w 1474"/>
                <a:gd name="T1" fmla="*/ 1361 h 1361"/>
                <a:gd name="T2" fmla="*/ 510 w 1474"/>
                <a:gd name="T3" fmla="*/ 1361 h 1361"/>
                <a:gd name="T4" fmla="*/ 510 w 1474"/>
                <a:gd name="T5" fmla="*/ 1304 h 1361"/>
                <a:gd name="T6" fmla="*/ 453 w 1474"/>
                <a:gd name="T7" fmla="*/ 1304 h 1361"/>
                <a:gd name="T8" fmla="*/ 453 w 1474"/>
                <a:gd name="T9" fmla="*/ 1247 h 1361"/>
                <a:gd name="T10" fmla="*/ 226 w 1474"/>
                <a:gd name="T11" fmla="*/ 1247 h 1361"/>
                <a:gd name="T12" fmla="*/ 226 w 1474"/>
                <a:gd name="T13" fmla="*/ 1191 h 1361"/>
                <a:gd name="T14" fmla="*/ 283 w 1474"/>
                <a:gd name="T15" fmla="*/ 1191 h 1361"/>
                <a:gd name="T16" fmla="*/ 283 w 1474"/>
                <a:gd name="T17" fmla="*/ 1134 h 1361"/>
                <a:gd name="T18" fmla="*/ 340 w 1474"/>
                <a:gd name="T19" fmla="*/ 1134 h 1361"/>
                <a:gd name="T20" fmla="*/ 340 w 1474"/>
                <a:gd name="T21" fmla="*/ 1020 h 1361"/>
                <a:gd name="T22" fmla="*/ 283 w 1474"/>
                <a:gd name="T23" fmla="*/ 1020 h 1361"/>
                <a:gd name="T24" fmla="*/ 283 w 1474"/>
                <a:gd name="T25" fmla="*/ 907 h 1361"/>
                <a:gd name="T26" fmla="*/ 340 w 1474"/>
                <a:gd name="T27" fmla="*/ 907 h 1361"/>
                <a:gd name="T28" fmla="*/ 340 w 1474"/>
                <a:gd name="T29" fmla="*/ 850 h 1361"/>
                <a:gd name="T30" fmla="*/ 113 w 1474"/>
                <a:gd name="T31" fmla="*/ 850 h 1361"/>
                <a:gd name="T32" fmla="*/ 113 w 1474"/>
                <a:gd name="T33" fmla="*/ 794 h 1361"/>
                <a:gd name="T34" fmla="*/ 0 w 1474"/>
                <a:gd name="T35" fmla="*/ 794 h 1361"/>
                <a:gd name="T36" fmla="*/ 0 w 1474"/>
                <a:gd name="T37" fmla="*/ 340 h 1361"/>
                <a:gd name="T38" fmla="*/ 113 w 1474"/>
                <a:gd name="T39" fmla="*/ 340 h 1361"/>
                <a:gd name="T40" fmla="*/ 113 w 1474"/>
                <a:gd name="T41" fmla="*/ 283 h 1361"/>
                <a:gd name="T42" fmla="*/ 226 w 1474"/>
                <a:gd name="T43" fmla="*/ 283 h 1361"/>
                <a:gd name="T44" fmla="*/ 226 w 1474"/>
                <a:gd name="T45" fmla="*/ 227 h 1361"/>
                <a:gd name="T46" fmla="*/ 283 w 1474"/>
                <a:gd name="T47" fmla="*/ 227 h 1361"/>
                <a:gd name="T48" fmla="*/ 283 w 1474"/>
                <a:gd name="T49" fmla="*/ 170 h 1361"/>
                <a:gd name="T50" fmla="*/ 340 w 1474"/>
                <a:gd name="T51" fmla="*/ 170 h 1361"/>
                <a:gd name="T52" fmla="*/ 340 w 1474"/>
                <a:gd name="T53" fmla="*/ 113 h 1361"/>
                <a:gd name="T54" fmla="*/ 453 w 1474"/>
                <a:gd name="T55" fmla="*/ 113 h 1361"/>
                <a:gd name="T56" fmla="*/ 453 w 1474"/>
                <a:gd name="T57" fmla="*/ 170 h 1361"/>
                <a:gd name="T58" fmla="*/ 964 w 1474"/>
                <a:gd name="T59" fmla="*/ 170 h 1361"/>
                <a:gd name="T60" fmla="*/ 964 w 1474"/>
                <a:gd name="T61" fmla="*/ 113 h 1361"/>
                <a:gd name="T62" fmla="*/ 1077 w 1474"/>
                <a:gd name="T63" fmla="*/ 113 h 1361"/>
                <a:gd name="T64" fmla="*/ 1077 w 1474"/>
                <a:gd name="T65" fmla="*/ 0 h 1361"/>
                <a:gd name="T66" fmla="*/ 1134 w 1474"/>
                <a:gd name="T67" fmla="*/ 0 h 1361"/>
                <a:gd name="T68" fmla="*/ 1134 w 1474"/>
                <a:gd name="T69" fmla="*/ 56 h 1361"/>
                <a:gd name="T70" fmla="*/ 1190 w 1474"/>
                <a:gd name="T71" fmla="*/ 56 h 1361"/>
                <a:gd name="T72" fmla="*/ 1190 w 1474"/>
                <a:gd name="T73" fmla="*/ 113 h 1361"/>
                <a:gd name="T74" fmla="*/ 1304 w 1474"/>
                <a:gd name="T75" fmla="*/ 113 h 1361"/>
                <a:gd name="T76" fmla="*/ 1304 w 1474"/>
                <a:gd name="T77" fmla="*/ 227 h 1361"/>
                <a:gd name="T78" fmla="*/ 1360 w 1474"/>
                <a:gd name="T79" fmla="*/ 227 h 1361"/>
                <a:gd name="T80" fmla="*/ 1360 w 1474"/>
                <a:gd name="T81" fmla="*/ 340 h 1361"/>
                <a:gd name="T82" fmla="*/ 1474 w 1474"/>
                <a:gd name="T83" fmla="*/ 340 h 1361"/>
                <a:gd name="T84" fmla="*/ 1474 w 1474"/>
                <a:gd name="T85" fmla="*/ 453 h 1361"/>
                <a:gd name="T86" fmla="*/ 1360 w 1474"/>
                <a:gd name="T87" fmla="*/ 453 h 1361"/>
                <a:gd name="T88" fmla="*/ 1360 w 1474"/>
                <a:gd name="T89" fmla="*/ 510 h 1361"/>
                <a:gd name="T90" fmla="*/ 1247 w 1474"/>
                <a:gd name="T91" fmla="*/ 510 h 1361"/>
                <a:gd name="T92" fmla="*/ 1247 w 1474"/>
                <a:gd name="T93" fmla="*/ 794 h 1361"/>
                <a:gd name="T94" fmla="*/ 1134 w 1474"/>
                <a:gd name="T95" fmla="*/ 794 h 1361"/>
                <a:gd name="T96" fmla="*/ 1134 w 1474"/>
                <a:gd name="T97" fmla="*/ 737 h 1361"/>
                <a:gd name="T98" fmla="*/ 1077 w 1474"/>
                <a:gd name="T99" fmla="*/ 737 h 1361"/>
                <a:gd name="T100" fmla="*/ 1077 w 1474"/>
                <a:gd name="T101" fmla="*/ 850 h 1361"/>
                <a:gd name="T102" fmla="*/ 1020 w 1474"/>
                <a:gd name="T103" fmla="*/ 850 h 1361"/>
                <a:gd name="T104" fmla="*/ 1020 w 1474"/>
                <a:gd name="T105" fmla="*/ 907 h 1361"/>
                <a:gd name="T106" fmla="*/ 964 w 1474"/>
                <a:gd name="T107" fmla="*/ 907 h 1361"/>
                <a:gd name="T108" fmla="*/ 964 w 1474"/>
                <a:gd name="T109" fmla="*/ 1247 h 1361"/>
                <a:gd name="T110" fmla="*/ 793 w 1474"/>
                <a:gd name="T111" fmla="*/ 1247 h 1361"/>
                <a:gd name="T112" fmla="*/ 793 w 1474"/>
                <a:gd name="T113" fmla="*/ 1191 h 1361"/>
                <a:gd name="T114" fmla="*/ 680 w 1474"/>
                <a:gd name="T115" fmla="*/ 1191 h 1361"/>
                <a:gd name="T116" fmla="*/ 680 w 1474"/>
                <a:gd name="T11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361">
                  <a:moveTo>
                    <a:pt x="680" y="1361"/>
                  </a:moveTo>
                  <a:lnTo>
                    <a:pt x="510" y="136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83" y="1020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190" y="56"/>
                  </a:lnTo>
                  <a:lnTo>
                    <a:pt x="1190" y="113"/>
                  </a:lnTo>
                  <a:lnTo>
                    <a:pt x="1304" y="113"/>
                  </a:lnTo>
                  <a:lnTo>
                    <a:pt x="1304" y="227"/>
                  </a:lnTo>
                  <a:lnTo>
                    <a:pt x="1360" y="227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510"/>
                  </a:lnTo>
                  <a:lnTo>
                    <a:pt x="1247" y="510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964" y="907"/>
                  </a:lnTo>
                  <a:lnTo>
                    <a:pt x="964" y="1247"/>
                  </a:lnTo>
                  <a:lnTo>
                    <a:pt x="793" y="1247"/>
                  </a:lnTo>
                  <a:lnTo>
                    <a:pt x="793" y="1191"/>
                  </a:lnTo>
                  <a:lnTo>
                    <a:pt x="680" y="1191"/>
                  </a:lnTo>
                  <a:lnTo>
                    <a:pt x="68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FB86CD87-8B01-4D65-8C53-0584C16F6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35"/>
              <a:ext cx="510" cy="510"/>
            </a:xfrm>
            <a:custGeom>
              <a:avLst/>
              <a:gdLst>
                <a:gd name="T0" fmla="*/ 0 w 510"/>
                <a:gd name="T1" fmla="*/ 0 h 510"/>
                <a:gd name="T2" fmla="*/ 0 w 510"/>
                <a:gd name="T3" fmla="*/ 113 h 510"/>
                <a:gd name="T4" fmla="*/ 56 w 510"/>
                <a:gd name="T5" fmla="*/ 113 h 510"/>
                <a:gd name="T6" fmla="*/ 56 w 510"/>
                <a:gd name="T7" fmla="*/ 284 h 510"/>
                <a:gd name="T8" fmla="*/ 113 w 510"/>
                <a:gd name="T9" fmla="*/ 284 h 510"/>
                <a:gd name="T10" fmla="*/ 113 w 510"/>
                <a:gd name="T11" fmla="*/ 340 h 510"/>
                <a:gd name="T12" fmla="*/ 226 w 510"/>
                <a:gd name="T13" fmla="*/ 340 h 510"/>
                <a:gd name="T14" fmla="*/ 226 w 510"/>
                <a:gd name="T15" fmla="*/ 510 h 510"/>
                <a:gd name="T16" fmla="*/ 340 w 510"/>
                <a:gd name="T17" fmla="*/ 510 h 510"/>
                <a:gd name="T18" fmla="*/ 340 w 510"/>
                <a:gd name="T19" fmla="*/ 454 h 510"/>
                <a:gd name="T20" fmla="*/ 397 w 510"/>
                <a:gd name="T21" fmla="*/ 454 h 510"/>
                <a:gd name="T22" fmla="*/ 397 w 510"/>
                <a:gd name="T23" fmla="*/ 397 h 510"/>
                <a:gd name="T24" fmla="*/ 510 w 510"/>
                <a:gd name="T25" fmla="*/ 397 h 510"/>
                <a:gd name="T26" fmla="*/ 510 w 510"/>
                <a:gd name="T27" fmla="*/ 227 h 510"/>
                <a:gd name="T28" fmla="*/ 453 w 510"/>
                <a:gd name="T29" fmla="*/ 227 h 510"/>
                <a:gd name="T30" fmla="*/ 453 w 510"/>
                <a:gd name="T31" fmla="*/ 170 h 510"/>
                <a:gd name="T32" fmla="*/ 397 w 510"/>
                <a:gd name="T33" fmla="*/ 170 h 510"/>
                <a:gd name="T34" fmla="*/ 397 w 510"/>
                <a:gd name="T35" fmla="*/ 113 h 510"/>
                <a:gd name="T36" fmla="*/ 170 w 510"/>
                <a:gd name="T37" fmla="*/ 113 h 510"/>
                <a:gd name="T38" fmla="*/ 170 w 510"/>
                <a:gd name="T39" fmla="*/ 57 h 510"/>
                <a:gd name="T40" fmla="*/ 113 w 510"/>
                <a:gd name="T41" fmla="*/ 57 h 510"/>
                <a:gd name="T42" fmla="*/ 113 w 510"/>
                <a:gd name="T43" fmla="*/ 0 h 510"/>
                <a:gd name="T44" fmla="*/ 0 w 510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1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E33DA75B-CD8A-48FD-9100-A90016A6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408"/>
              <a:ext cx="397" cy="170"/>
            </a:xfrm>
            <a:custGeom>
              <a:avLst/>
              <a:gdLst>
                <a:gd name="T0" fmla="*/ 397 w 397"/>
                <a:gd name="T1" fmla="*/ 57 h 170"/>
                <a:gd name="T2" fmla="*/ 340 w 397"/>
                <a:gd name="T3" fmla="*/ 57 h 170"/>
                <a:gd name="T4" fmla="*/ 340 w 397"/>
                <a:gd name="T5" fmla="*/ 0 h 170"/>
                <a:gd name="T6" fmla="*/ 227 w 397"/>
                <a:gd name="T7" fmla="*/ 0 h 170"/>
                <a:gd name="T8" fmla="*/ 227 w 397"/>
                <a:gd name="T9" fmla="*/ 57 h 170"/>
                <a:gd name="T10" fmla="*/ 113 w 397"/>
                <a:gd name="T11" fmla="*/ 57 h 170"/>
                <a:gd name="T12" fmla="*/ 113 w 397"/>
                <a:gd name="T13" fmla="*/ 114 h 170"/>
                <a:gd name="T14" fmla="*/ 0 w 397"/>
                <a:gd name="T15" fmla="*/ 114 h 170"/>
                <a:gd name="T16" fmla="*/ 0 w 397"/>
                <a:gd name="T17" fmla="*/ 170 h 170"/>
                <a:gd name="T18" fmla="*/ 340 w 397"/>
                <a:gd name="T19" fmla="*/ 170 h 170"/>
                <a:gd name="T20" fmla="*/ 340 w 397"/>
                <a:gd name="T21" fmla="*/ 114 h 170"/>
                <a:gd name="T22" fmla="*/ 397 w 397"/>
                <a:gd name="T23" fmla="*/ 114 h 170"/>
                <a:gd name="T24" fmla="*/ 397 w 397"/>
                <a:gd name="T25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170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81CBE54C-E569-4225-89EC-B89C65A37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692"/>
              <a:ext cx="908" cy="340"/>
            </a:xfrm>
            <a:custGeom>
              <a:avLst/>
              <a:gdLst>
                <a:gd name="T0" fmla="*/ 908 w 908"/>
                <a:gd name="T1" fmla="*/ 113 h 340"/>
                <a:gd name="T2" fmla="*/ 737 w 908"/>
                <a:gd name="T3" fmla="*/ 113 h 340"/>
                <a:gd name="T4" fmla="*/ 737 w 908"/>
                <a:gd name="T5" fmla="*/ 56 h 340"/>
                <a:gd name="T6" fmla="*/ 681 w 908"/>
                <a:gd name="T7" fmla="*/ 56 h 340"/>
                <a:gd name="T8" fmla="*/ 681 w 908"/>
                <a:gd name="T9" fmla="*/ 0 h 340"/>
                <a:gd name="T10" fmla="*/ 340 w 908"/>
                <a:gd name="T11" fmla="*/ 0 h 340"/>
                <a:gd name="T12" fmla="*/ 340 w 908"/>
                <a:gd name="T13" fmla="*/ 56 h 340"/>
                <a:gd name="T14" fmla="*/ 227 w 908"/>
                <a:gd name="T15" fmla="*/ 56 h 340"/>
                <a:gd name="T16" fmla="*/ 227 w 908"/>
                <a:gd name="T17" fmla="*/ 113 h 340"/>
                <a:gd name="T18" fmla="*/ 170 w 908"/>
                <a:gd name="T19" fmla="*/ 113 h 340"/>
                <a:gd name="T20" fmla="*/ 170 w 908"/>
                <a:gd name="T21" fmla="*/ 227 h 340"/>
                <a:gd name="T22" fmla="*/ 57 w 908"/>
                <a:gd name="T23" fmla="*/ 227 h 340"/>
                <a:gd name="T24" fmla="*/ 57 w 908"/>
                <a:gd name="T25" fmla="*/ 283 h 340"/>
                <a:gd name="T26" fmla="*/ 0 w 908"/>
                <a:gd name="T27" fmla="*/ 283 h 340"/>
                <a:gd name="T28" fmla="*/ 0 w 908"/>
                <a:gd name="T29" fmla="*/ 340 h 340"/>
                <a:gd name="T30" fmla="*/ 170 w 908"/>
                <a:gd name="T31" fmla="*/ 340 h 340"/>
                <a:gd name="T32" fmla="*/ 170 w 908"/>
                <a:gd name="T33" fmla="*/ 283 h 340"/>
                <a:gd name="T34" fmla="*/ 454 w 908"/>
                <a:gd name="T35" fmla="*/ 283 h 340"/>
                <a:gd name="T36" fmla="*/ 454 w 908"/>
                <a:gd name="T37" fmla="*/ 227 h 340"/>
                <a:gd name="T38" fmla="*/ 794 w 908"/>
                <a:gd name="T39" fmla="*/ 227 h 340"/>
                <a:gd name="T40" fmla="*/ 794 w 908"/>
                <a:gd name="T41" fmla="*/ 170 h 340"/>
                <a:gd name="T42" fmla="*/ 908 w 908"/>
                <a:gd name="T43" fmla="*/ 170 h 340"/>
                <a:gd name="T44" fmla="*/ 908 w 908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340">
                  <a:moveTo>
                    <a:pt x="908" y="113"/>
                  </a:moveTo>
                  <a:lnTo>
                    <a:pt x="737" y="113"/>
                  </a:lnTo>
                  <a:lnTo>
                    <a:pt x="737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8F62FCB6-BDB3-402A-BC89-7BEA4DEBF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862"/>
              <a:ext cx="1701" cy="680"/>
            </a:xfrm>
            <a:custGeom>
              <a:avLst/>
              <a:gdLst>
                <a:gd name="T0" fmla="*/ 1701 w 1701"/>
                <a:gd name="T1" fmla="*/ 454 h 680"/>
                <a:gd name="T2" fmla="*/ 1701 w 1701"/>
                <a:gd name="T3" fmla="*/ 170 h 680"/>
                <a:gd name="T4" fmla="*/ 1644 w 1701"/>
                <a:gd name="T5" fmla="*/ 170 h 680"/>
                <a:gd name="T6" fmla="*/ 1644 w 1701"/>
                <a:gd name="T7" fmla="*/ 57 h 680"/>
                <a:gd name="T8" fmla="*/ 1474 w 1701"/>
                <a:gd name="T9" fmla="*/ 57 h 680"/>
                <a:gd name="T10" fmla="*/ 1474 w 1701"/>
                <a:gd name="T11" fmla="*/ 0 h 680"/>
                <a:gd name="T12" fmla="*/ 1304 w 1701"/>
                <a:gd name="T13" fmla="*/ 0 h 680"/>
                <a:gd name="T14" fmla="*/ 1304 w 1701"/>
                <a:gd name="T15" fmla="*/ 57 h 680"/>
                <a:gd name="T16" fmla="*/ 964 w 1701"/>
                <a:gd name="T17" fmla="*/ 57 h 680"/>
                <a:gd name="T18" fmla="*/ 964 w 1701"/>
                <a:gd name="T19" fmla="*/ 113 h 680"/>
                <a:gd name="T20" fmla="*/ 680 w 1701"/>
                <a:gd name="T21" fmla="*/ 113 h 680"/>
                <a:gd name="T22" fmla="*/ 680 w 1701"/>
                <a:gd name="T23" fmla="*/ 170 h 680"/>
                <a:gd name="T24" fmla="*/ 510 w 1701"/>
                <a:gd name="T25" fmla="*/ 170 h 680"/>
                <a:gd name="T26" fmla="*/ 510 w 1701"/>
                <a:gd name="T27" fmla="*/ 113 h 680"/>
                <a:gd name="T28" fmla="*/ 454 w 1701"/>
                <a:gd name="T29" fmla="*/ 113 h 680"/>
                <a:gd name="T30" fmla="*/ 454 w 1701"/>
                <a:gd name="T31" fmla="*/ 170 h 680"/>
                <a:gd name="T32" fmla="*/ 340 w 1701"/>
                <a:gd name="T33" fmla="*/ 170 h 680"/>
                <a:gd name="T34" fmla="*/ 340 w 1701"/>
                <a:gd name="T35" fmla="*/ 227 h 680"/>
                <a:gd name="T36" fmla="*/ 283 w 1701"/>
                <a:gd name="T37" fmla="*/ 227 h 680"/>
                <a:gd name="T38" fmla="*/ 283 w 1701"/>
                <a:gd name="T39" fmla="*/ 283 h 680"/>
                <a:gd name="T40" fmla="*/ 170 w 1701"/>
                <a:gd name="T41" fmla="*/ 283 h 680"/>
                <a:gd name="T42" fmla="*/ 170 w 1701"/>
                <a:gd name="T43" fmla="*/ 340 h 680"/>
                <a:gd name="T44" fmla="*/ 113 w 1701"/>
                <a:gd name="T45" fmla="*/ 340 h 680"/>
                <a:gd name="T46" fmla="*/ 57 w 1701"/>
                <a:gd name="T47" fmla="*/ 340 h 680"/>
                <a:gd name="T48" fmla="*/ 57 w 1701"/>
                <a:gd name="T49" fmla="*/ 397 h 680"/>
                <a:gd name="T50" fmla="*/ 0 w 1701"/>
                <a:gd name="T51" fmla="*/ 397 h 680"/>
                <a:gd name="T52" fmla="*/ 0 w 1701"/>
                <a:gd name="T53" fmla="*/ 510 h 680"/>
                <a:gd name="T54" fmla="*/ 57 w 1701"/>
                <a:gd name="T55" fmla="*/ 510 h 680"/>
                <a:gd name="T56" fmla="*/ 57 w 1701"/>
                <a:gd name="T57" fmla="*/ 454 h 680"/>
                <a:gd name="T58" fmla="*/ 113 w 1701"/>
                <a:gd name="T59" fmla="*/ 454 h 680"/>
                <a:gd name="T60" fmla="*/ 113 w 1701"/>
                <a:gd name="T61" fmla="*/ 680 h 680"/>
                <a:gd name="T62" fmla="*/ 170 w 1701"/>
                <a:gd name="T63" fmla="*/ 680 h 680"/>
                <a:gd name="T64" fmla="*/ 170 w 1701"/>
                <a:gd name="T65" fmla="*/ 624 h 680"/>
                <a:gd name="T66" fmla="*/ 283 w 1701"/>
                <a:gd name="T67" fmla="*/ 624 h 680"/>
                <a:gd name="T68" fmla="*/ 283 w 1701"/>
                <a:gd name="T69" fmla="*/ 454 h 680"/>
                <a:gd name="T70" fmla="*/ 340 w 1701"/>
                <a:gd name="T71" fmla="*/ 454 h 680"/>
                <a:gd name="T72" fmla="*/ 340 w 1701"/>
                <a:gd name="T73" fmla="*/ 340 h 680"/>
                <a:gd name="T74" fmla="*/ 510 w 1701"/>
                <a:gd name="T75" fmla="*/ 340 h 680"/>
                <a:gd name="T76" fmla="*/ 510 w 1701"/>
                <a:gd name="T77" fmla="*/ 283 h 680"/>
                <a:gd name="T78" fmla="*/ 907 w 1701"/>
                <a:gd name="T79" fmla="*/ 283 h 680"/>
                <a:gd name="T80" fmla="*/ 964 w 1701"/>
                <a:gd name="T81" fmla="*/ 283 h 680"/>
                <a:gd name="T82" fmla="*/ 964 w 1701"/>
                <a:gd name="T83" fmla="*/ 227 h 680"/>
                <a:gd name="T84" fmla="*/ 1077 w 1701"/>
                <a:gd name="T85" fmla="*/ 227 h 680"/>
                <a:gd name="T86" fmla="*/ 1077 w 1701"/>
                <a:gd name="T87" fmla="*/ 170 h 680"/>
                <a:gd name="T88" fmla="*/ 1134 w 1701"/>
                <a:gd name="T89" fmla="*/ 170 h 680"/>
                <a:gd name="T90" fmla="*/ 1134 w 1701"/>
                <a:gd name="T91" fmla="*/ 283 h 680"/>
                <a:gd name="T92" fmla="*/ 1077 w 1701"/>
                <a:gd name="T93" fmla="*/ 283 h 680"/>
                <a:gd name="T94" fmla="*/ 1077 w 1701"/>
                <a:gd name="T95" fmla="*/ 340 h 680"/>
                <a:gd name="T96" fmla="*/ 1191 w 1701"/>
                <a:gd name="T97" fmla="*/ 340 h 680"/>
                <a:gd name="T98" fmla="*/ 1191 w 1701"/>
                <a:gd name="T99" fmla="*/ 397 h 680"/>
                <a:gd name="T100" fmla="*/ 1247 w 1701"/>
                <a:gd name="T101" fmla="*/ 397 h 680"/>
                <a:gd name="T102" fmla="*/ 1247 w 1701"/>
                <a:gd name="T103" fmla="*/ 454 h 680"/>
                <a:gd name="T104" fmla="*/ 1418 w 1701"/>
                <a:gd name="T105" fmla="*/ 454 h 680"/>
                <a:gd name="T106" fmla="*/ 1418 w 1701"/>
                <a:gd name="T107" fmla="*/ 567 h 680"/>
                <a:gd name="T108" fmla="*/ 1588 w 1701"/>
                <a:gd name="T109" fmla="*/ 567 h 680"/>
                <a:gd name="T110" fmla="*/ 1588 w 1701"/>
                <a:gd name="T111" fmla="*/ 510 h 680"/>
                <a:gd name="T112" fmla="*/ 1644 w 1701"/>
                <a:gd name="T113" fmla="*/ 510 h 680"/>
                <a:gd name="T114" fmla="*/ 1644 w 1701"/>
                <a:gd name="T115" fmla="*/ 454 h 680"/>
                <a:gd name="T116" fmla="*/ 1701 w 1701"/>
                <a:gd name="T11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1" h="680">
                  <a:moveTo>
                    <a:pt x="1701" y="454"/>
                  </a:moveTo>
                  <a:lnTo>
                    <a:pt x="1701" y="170"/>
                  </a:lnTo>
                  <a:lnTo>
                    <a:pt x="1644" y="170"/>
                  </a:lnTo>
                  <a:lnTo>
                    <a:pt x="1644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1077" y="22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4"/>
                  </a:lnTo>
                  <a:lnTo>
                    <a:pt x="1418" y="454"/>
                  </a:lnTo>
                  <a:lnTo>
                    <a:pt x="1418" y="567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70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038929C1-95BD-48ED-93EC-EB1FDE43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259"/>
              <a:ext cx="2098" cy="1304"/>
            </a:xfrm>
            <a:custGeom>
              <a:avLst/>
              <a:gdLst>
                <a:gd name="T0" fmla="*/ 1984 w 2098"/>
                <a:gd name="T1" fmla="*/ 737 h 1304"/>
                <a:gd name="T2" fmla="*/ 2041 w 2098"/>
                <a:gd name="T3" fmla="*/ 680 h 1304"/>
                <a:gd name="T4" fmla="*/ 2098 w 2098"/>
                <a:gd name="T5" fmla="*/ 567 h 1304"/>
                <a:gd name="T6" fmla="*/ 2041 w 2098"/>
                <a:gd name="T7" fmla="*/ 453 h 1304"/>
                <a:gd name="T8" fmla="*/ 2098 w 2098"/>
                <a:gd name="T9" fmla="*/ 227 h 1304"/>
                <a:gd name="T10" fmla="*/ 2041 w 2098"/>
                <a:gd name="T11" fmla="*/ 170 h 1304"/>
                <a:gd name="T12" fmla="*/ 1984 w 2098"/>
                <a:gd name="T13" fmla="*/ 113 h 1304"/>
                <a:gd name="T14" fmla="*/ 1644 w 2098"/>
                <a:gd name="T15" fmla="*/ 57 h 1304"/>
                <a:gd name="T16" fmla="*/ 1587 w 2098"/>
                <a:gd name="T17" fmla="*/ 113 h 1304"/>
                <a:gd name="T18" fmla="*/ 1361 w 2098"/>
                <a:gd name="T19" fmla="*/ 170 h 1304"/>
                <a:gd name="T20" fmla="*/ 1190 w 2098"/>
                <a:gd name="T21" fmla="*/ 113 h 1304"/>
                <a:gd name="T22" fmla="*/ 1134 w 2098"/>
                <a:gd name="T23" fmla="*/ 0 h 1304"/>
                <a:gd name="T24" fmla="*/ 1077 w 2098"/>
                <a:gd name="T25" fmla="*/ 57 h 1304"/>
                <a:gd name="T26" fmla="*/ 1020 w 2098"/>
                <a:gd name="T27" fmla="*/ 113 h 1304"/>
                <a:gd name="T28" fmla="*/ 964 w 2098"/>
                <a:gd name="T29" fmla="*/ 170 h 1304"/>
                <a:gd name="T30" fmla="*/ 794 w 2098"/>
                <a:gd name="T31" fmla="*/ 283 h 1304"/>
                <a:gd name="T32" fmla="*/ 737 w 2098"/>
                <a:gd name="T33" fmla="*/ 340 h 1304"/>
                <a:gd name="T34" fmla="*/ 623 w 2098"/>
                <a:gd name="T35" fmla="*/ 283 h 1304"/>
                <a:gd name="T36" fmla="*/ 567 w 2098"/>
                <a:gd name="T37" fmla="*/ 113 h 1304"/>
                <a:gd name="T38" fmla="*/ 510 w 2098"/>
                <a:gd name="T39" fmla="*/ 0 h 1304"/>
                <a:gd name="T40" fmla="*/ 283 w 2098"/>
                <a:gd name="T41" fmla="*/ 113 h 1304"/>
                <a:gd name="T42" fmla="*/ 226 w 2098"/>
                <a:gd name="T43" fmla="*/ 170 h 1304"/>
                <a:gd name="T44" fmla="*/ 170 w 2098"/>
                <a:gd name="T45" fmla="*/ 283 h 1304"/>
                <a:gd name="T46" fmla="*/ 56 w 2098"/>
                <a:gd name="T47" fmla="*/ 340 h 1304"/>
                <a:gd name="T48" fmla="*/ 0 w 2098"/>
                <a:gd name="T49" fmla="*/ 397 h 1304"/>
                <a:gd name="T50" fmla="*/ 113 w 2098"/>
                <a:gd name="T51" fmla="*/ 453 h 1304"/>
                <a:gd name="T52" fmla="*/ 170 w 2098"/>
                <a:gd name="T53" fmla="*/ 510 h 1304"/>
                <a:gd name="T54" fmla="*/ 56 w 2098"/>
                <a:gd name="T55" fmla="*/ 624 h 1304"/>
                <a:gd name="T56" fmla="*/ 170 w 2098"/>
                <a:gd name="T57" fmla="*/ 850 h 1304"/>
                <a:gd name="T58" fmla="*/ 113 w 2098"/>
                <a:gd name="T59" fmla="*/ 907 h 1304"/>
                <a:gd name="T60" fmla="*/ 56 w 2098"/>
                <a:gd name="T61" fmla="*/ 964 h 1304"/>
                <a:gd name="T62" fmla="*/ 0 w 2098"/>
                <a:gd name="T63" fmla="*/ 1191 h 1304"/>
                <a:gd name="T64" fmla="*/ 56 w 2098"/>
                <a:gd name="T65" fmla="*/ 1134 h 1304"/>
                <a:gd name="T66" fmla="*/ 397 w 2098"/>
                <a:gd name="T67" fmla="*/ 1191 h 1304"/>
                <a:gd name="T68" fmla="*/ 453 w 2098"/>
                <a:gd name="T69" fmla="*/ 1134 h 1304"/>
                <a:gd name="T70" fmla="*/ 567 w 2098"/>
                <a:gd name="T71" fmla="*/ 1304 h 1304"/>
                <a:gd name="T72" fmla="*/ 737 w 2098"/>
                <a:gd name="T73" fmla="*/ 1134 h 1304"/>
                <a:gd name="T74" fmla="*/ 794 w 2098"/>
                <a:gd name="T75" fmla="*/ 1077 h 1304"/>
                <a:gd name="T76" fmla="*/ 907 w 2098"/>
                <a:gd name="T77" fmla="*/ 964 h 1304"/>
                <a:gd name="T78" fmla="*/ 850 w 2098"/>
                <a:gd name="T79" fmla="*/ 737 h 1304"/>
                <a:gd name="T80" fmla="*/ 907 w 2098"/>
                <a:gd name="T81" fmla="*/ 624 h 1304"/>
                <a:gd name="T82" fmla="*/ 964 w 2098"/>
                <a:gd name="T83" fmla="*/ 567 h 1304"/>
                <a:gd name="T84" fmla="*/ 1077 w 2098"/>
                <a:gd name="T85" fmla="*/ 510 h 1304"/>
                <a:gd name="T86" fmla="*/ 1474 w 2098"/>
                <a:gd name="T87" fmla="*/ 624 h 1304"/>
                <a:gd name="T88" fmla="*/ 1587 w 2098"/>
                <a:gd name="T89" fmla="*/ 794 h 1304"/>
                <a:gd name="T90" fmla="*/ 1814 w 2098"/>
                <a:gd name="T91" fmla="*/ 737 h 1304"/>
                <a:gd name="T92" fmla="*/ 1928 w 2098"/>
                <a:gd name="T93" fmla="*/ 79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98" h="1304">
                  <a:moveTo>
                    <a:pt x="1984" y="794"/>
                  </a:moveTo>
                  <a:lnTo>
                    <a:pt x="1984" y="737"/>
                  </a:lnTo>
                  <a:lnTo>
                    <a:pt x="2041" y="737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041" y="567"/>
                  </a:lnTo>
                  <a:lnTo>
                    <a:pt x="2041" y="453"/>
                  </a:lnTo>
                  <a:lnTo>
                    <a:pt x="2098" y="453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644" y="113"/>
                  </a:lnTo>
                  <a:lnTo>
                    <a:pt x="1644" y="57"/>
                  </a:lnTo>
                  <a:lnTo>
                    <a:pt x="1587" y="57"/>
                  </a:lnTo>
                  <a:lnTo>
                    <a:pt x="1587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190" y="170"/>
                  </a:lnTo>
                  <a:lnTo>
                    <a:pt x="1190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964"/>
                  </a:lnTo>
                  <a:lnTo>
                    <a:pt x="0" y="964"/>
                  </a:lnTo>
                  <a:lnTo>
                    <a:pt x="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04"/>
                  </a:lnTo>
                  <a:lnTo>
                    <a:pt x="737" y="1304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907" y="107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74" y="510"/>
                  </a:lnTo>
                  <a:lnTo>
                    <a:pt x="1474" y="624"/>
                  </a:lnTo>
                  <a:lnTo>
                    <a:pt x="1587" y="624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737"/>
                  </a:lnTo>
                  <a:lnTo>
                    <a:pt x="1928" y="737"/>
                  </a:lnTo>
                  <a:lnTo>
                    <a:pt x="1928" y="794"/>
                  </a:lnTo>
                  <a:lnTo>
                    <a:pt x="198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4D2A7E79-2D51-4C96-B20E-D519EC798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145"/>
              <a:ext cx="397" cy="454"/>
            </a:xfrm>
            <a:custGeom>
              <a:avLst/>
              <a:gdLst>
                <a:gd name="T0" fmla="*/ 56 w 397"/>
                <a:gd name="T1" fmla="*/ 0 h 454"/>
                <a:gd name="T2" fmla="*/ 0 w 397"/>
                <a:gd name="T3" fmla="*/ 0 h 454"/>
                <a:gd name="T4" fmla="*/ 0 w 397"/>
                <a:gd name="T5" fmla="*/ 114 h 454"/>
                <a:gd name="T6" fmla="*/ 113 w 397"/>
                <a:gd name="T7" fmla="*/ 114 h 454"/>
                <a:gd name="T8" fmla="*/ 113 w 397"/>
                <a:gd name="T9" fmla="*/ 227 h 454"/>
                <a:gd name="T10" fmla="*/ 170 w 397"/>
                <a:gd name="T11" fmla="*/ 227 h 454"/>
                <a:gd name="T12" fmla="*/ 170 w 397"/>
                <a:gd name="T13" fmla="*/ 397 h 454"/>
                <a:gd name="T14" fmla="*/ 226 w 397"/>
                <a:gd name="T15" fmla="*/ 397 h 454"/>
                <a:gd name="T16" fmla="*/ 226 w 397"/>
                <a:gd name="T17" fmla="*/ 454 h 454"/>
                <a:gd name="T18" fmla="*/ 340 w 397"/>
                <a:gd name="T19" fmla="*/ 454 h 454"/>
                <a:gd name="T20" fmla="*/ 340 w 397"/>
                <a:gd name="T21" fmla="*/ 397 h 454"/>
                <a:gd name="T22" fmla="*/ 397 w 397"/>
                <a:gd name="T23" fmla="*/ 397 h 454"/>
                <a:gd name="T24" fmla="*/ 397 w 397"/>
                <a:gd name="T25" fmla="*/ 171 h 454"/>
                <a:gd name="T26" fmla="*/ 226 w 397"/>
                <a:gd name="T27" fmla="*/ 171 h 454"/>
                <a:gd name="T28" fmla="*/ 226 w 397"/>
                <a:gd name="T29" fmla="*/ 114 h 454"/>
                <a:gd name="T30" fmla="*/ 170 w 397"/>
                <a:gd name="T31" fmla="*/ 114 h 454"/>
                <a:gd name="T32" fmla="*/ 170 w 397"/>
                <a:gd name="T33" fmla="*/ 57 h 454"/>
                <a:gd name="T34" fmla="*/ 56 w 397"/>
                <a:gd name="T35" fmla="*/ 57 h 454"/>
                <a:gd name="T36" fmla="*/ 56 w 397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171"/>
                  </a:lnTo>
                  <a:lnTo>
                    <a:pt x="226" y="171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A91CE5BA-F387-4697-AF4F-F8FF1BBDF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919"/>
              <a:ext cx="851" cy="510"/>
            </a:xfrm>
            <a:custGeom>
              <a:avLst/>
              <a:gdLst>
                <a:gd name="T0" fmla="*/ 0 w 851"/>
                <a:gd name="T1" fmla="*/ 0 h 510"/>
                <a:gd name="T2" fmla="*/ 57 w 851"/>
                <a:gd name="T3" fmla="*/ 0 h 510"/>
                <a:gd name="T4" fmla="*/ 57 w 851"/>
                <a:gd name="T5" fmla="*/ 56 h 510"/>
                <a:gd name="T6" fmla="*/ 170 w 851"/>
                <a:gd name="T7" fmla="*/ 56 h 510"/>
                <a:gd name="T8" fmla="*/ 170 w 851"/>
                <a:gd name="T9" fmla="*/ 226 h 510"/>
                <a:gd name="T10" fmla="*/ 284 w 851"/>
                <a:gd name="T11" fmla="*/ 226 h 510"/>
                <a:gd name="T12" fmla="*/ 284 w 851"/>
                <a:gd name="T13" fmla="*/ 170 h 510"/>
                <a:gd name="T14" fmla="*/ 341 w 851"/>
                <a:gd name="T15" fmla="*/ 170 h 510"/>
                <a:gd name="T16" fmla="*/ 341 w 851"/>
                <a:gd name="T17" fmla="*/ 113 h 510"/>
                <a:gd name="T18" fmla="*/ 454 w 851"/>
                <a:gd name="T19" fmla="*/ 113 h 510"/>
                <a:gd name="T20" fmla="*/ 454 w 851"/>
                <a:gd name="T21" fmla="*/ 0 h 510"/>
                <a:gd name="T22" fmla="*/ 624 w 851"/>
                <a:gd name="T23" fmla="*/ 0 h 510"/>
                <a:gd name="T24" fmla="*/ 624 w 851"/>
                <a:gd name="T25" fmla="*/ 56 h 510"/>
                <a:gd name="T26" fmla="*/ 851 w 851"/>
                <a:gd name="T27" fmla="*/ 56 h 510"/>
                <a:gd name="T28" fmla="*/ 851 w 851"/>
                <a:gd name="T29" fmla="*/ 113 h 510"/>
                <a:gd name="T30" fmla="*/ 794 w 851"/>
                <a:gd name="T31" fmla="*/ 113 h 510"/>
                <a:gd name="T32" fmla="*/ 794 w 851"/>
                <a:gd name="T33" fmla="*/ 226 h 510"/>
                <a:gd name="T34" fmla="*/ 851 w 851"/>
                <a:gd name="T35" fmla="*/ 226 h 510"/>
                <a:gd name="T36" fmla="*/ 851 w 851"/>
                <a:gd name="T37" fmla="*/ 340 h 510"/>
                <a:gd name="T38" fmla="*/ 794 w 851"/>
                <a:gd name="T39" fmla="*/ 340 h 510"/>
                <a:gd name="T40" fmla="*/ 794 w 851"/>
                <a:gd name="T41" fmla="*/ 397 h 510"/>
                <a:gd name="T42" fmla="*/ 737 w 851"/>
                <a:gd name="T43" fmla="*/ 397 h 510"/>
                <a:gd name="T44" fmla="*/ 737 w 851"/>
                <a:gd name="T45" fmla="*/ 453 h 510"/>
                <a:gd name="T46" fmla="*/ 624 w 851"/>
                <a:gd name="T47" fmla="*/ 453 h 510"/>
                <a:gd name="T48" fmla="*/ 624 w 851"/>
                <a:gd name="T49" fmla="*/ 397 h 510"/>
                <a:gd name="T50" fmla="*/ 567 w 851"/>
                <a:gd name="T51" fmla="*/ 397 h 510"/>
                <a:gd name="T52" fmla="*/ 567 w 851"/>
                <a:gd name="T53" fmla="*/ 453 h 510"/>
                <a:gd name="T54" fmla="*/ 341 w 851"/>
                <a:gd name="T55" fmla="*/ 453 h 510"/>
                <a:gd name="T56" fmla="*/ 341 w 851"/>
                <a:gd name="T57" fmla="*/ 510 h 510"/>
                <a:gd name="T58" fmla="*/ 170 w 851"/>
                <a:gd name="T59" fmla="*/ 510 h 510"/>
                <a:gd name="T60" fmla="*/ 170 w 851"/>
                <a:gd name="T61" fmla="*/ 453 h 510"/>
                <a:gd name="T62" fmla="*/ 114 w 851"/>
                <a:gd name="T63" fmla="*/ 453 h 510"/>
                <a:gd name="T64" fmla="*/ 114 w 851"/>
                <a:gd name="T65" fmla="*/ 340 h 510"/>
                <a:gd name="T66" fmla="*/ 57 w 851"/>
                <a:gd name="T67" fmla="*/ 340 h 510"/>
                <a:gd name="T68" fmla="*/ 57 w 851"/>
                <a:gd name="T69" fmla="*/ 113 h 510"/>
                <a:gd name="T70" fmla="*/ 0 w 851"/>
                <a:gd name="T71" fmla="*/ 113 h 510"/>
                <a:gd name="T72" fmla="*/ 0 w 851"/>
                <a:gd name="T7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510">
                  <a:moveTo>
                    <a:pt x="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BCF56ACB-0BE8-4C2F-9C8C-7FE448794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95"/>
              <a:ext cx="850" cy="624"/>
            </a:xfrm>
            <a:custGeom>
              <a:avLst/>
              <a:gdLst>
                <a:gd name="T0" fmla="*/ 850 w 850"/>
                <a:gd name="T1" fmla="*/ 0 h 624"/>
                <a:gd name="T2" fmla="*/ 567 w 850"/>
                <a:gd name="T3" fmla="*/ 0 h 624"/>
                <a:gd name="T4" fmla="*/ 567 w 850"/>
                <a:gd name="T5" fmla="*/ 57 h 624"/>
                <a:gd name="T6" fmla="*/ 453 w 850"/>
                <a:gd name="T7" fmla="*/ 57 h 624"/>
                <a:gd name="T8" fmla="*/ 453 w 850"/>
                <a:gd name="T9" fmla="*/ 113 h 624"/>
                <a:gd name="T10" fmla="*/ 340 w 850"/>
                <a:gd name="T11" fmla="*/ 113 h 624"/>
                <a:gd name="T12" fmla="*/ 340 w 850"/>
                <a:gd name="T13" fmla="*/ 283 h 624"/>
                <a:gd name="T14" fmla="*/ 226 w 850"/>
                <a:gd name="T15" fmla="*/ 283 h 624"/>
                <a:gd name="T16" fmla="*/ 226 w 850"/>
                <a:gd name="T17" fmla="*/ 227 h 624"/>
                <a:gd name="T18" fmla="*/ 113 w 850"/>
                <a:gd name="T19" fmla="*/ 227 h 624"/>
                <a:gd name="T20" fmla="*/ 113 w 850"/>
                <a:gd name="T21" fmla="*/ 283 h 624"/>
                <a:gd name="T22" fmla="*/ 0 w 850"/>
                <a:gd name="T23" fmla="*/ 283 h 624"/>
                <a:gd name="T24" fmla="*/ 0 w 850"/>
                <a:gd name="T25" fmla="*/ 340 h 624"/>
                <a:gd name="T26" fmla="*/ 113 w 850"/>
                <a:gd name="T27" fmla="*/ 340 h 624"/>
                <a:gd name="T28" fmla="*/ 113 w 850"/>
                <a:gd name="T29" fmla="*/ 397 h 624"/>
                <a:gd name="T30" fmla="*/ 170 w 850"/>
                <a:gd name="T31" fmla="*/ 397 h 624"/>
                <a:gd name="T32" fmla="*/ 170 w 850"/>
                <a:gd name="T33" fmla="*/ 453 h 624"/>
                <a:gd name="T34" fmla="*/ 397 w 850"/>
                <a:gd name="T35" fmla="*/ 453 h 624"/>
                <a:gd name="T36" fmla="*/ 397 w 850"/>
                <a:gd name="T37" fmla="*/ 510 h 624"/>
                <a:gd name="T38" fmla="*/ 453 w 850"/>
                <a:gd name="T39" fmla="*/ 510 h 624"/>
                <a:gd name="T40" fmla="*/ 453 w 850"/>
                <a:gd name="T41" fmla="*/ 567 h 624"/>
                <a:gd name="T42" fmla="*/ 510 w 850"/>
                <a:gd name="T43" fmla="*/ 567 h 624"/>
                <a:gd name="T44" fmla="*/ 510 w 850"/>
                <a:gd name="T45" fmla="*/ 624 h 624"/>
                <a:gd name="T46" fmla="*/ 567 w 850"/>
                <a:gd name="T47" fmla="*/ 624 h 624"/>
                <a:gd name="T48" fmla="*/ 567 w 850"/>
                <a:gd name="T49" fmla="*/ 170 h 624"/>
                <a:gd name="T50" fmla="*/ 680 w 850"/>
                <a:gd name="T51" fmla="*/ 170 h 624"/>
                <a:gd name="T52" fmla="*/ 680 w 850"/>
                <a:gd name="T53" fmla="*/ 113 h 624"/>
                <a:gd name="T54" fmla="*/ 737 w 850"/>
                <a:gd name="T55" fmla="*/ 113 h 624"/>
                <a:gd name="T56" fmla="*/ 793 w 850"/>
                <a:gd name="T57" fmla="*/ 113 h 624"/>
                <a:gd name="T58" fmla="*/ 793 w 850"/>
                <a:gd name="T59" fmla="*/ 57 h 624"/>
                <a:gd name="T60" fmla="*/ 850 w 850"/>
                <a:gd name="T61" fmla="*/ 57 h 624"/>
                <a:gd name="T62" fmla="*/ 850 w 850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624">
                  <a:moveTo>
                    <a:pt x="850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3EE375B1-437B-4DC5-B0B6-CBD3790D4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227 h 567"/>
                <a:gd name="T4" fmla="*/ 454 w 454"/>
                <a:gd name="T5" fmla="*/ 227 h 567"/>
                <a:gd name="T6" fmla="*/ 454 w 454"/>
                <a:gd name="T7" fmla="*/ 341 h 567"/>
                <a:gd name="T8" fmla="*/ 340 w 454"/>
                <a:gd name="T9" fmla="*/ 341 h 567"/>
                <a:gd name="T10" fmla="*/ 340 w 454"/>
                <a:gd name="T11" fmla="*/ 397 h 567"/>
                <a:gd name="T12" fmla="*/ 227 w 454"/>
                <a:gd name="T13" fmla="*/ 397 h 567"/>
                <a:gd name="T14" fmla="*/ 227 w 454"/>
                <a:gd name="T15" fmla="*/ 567 h 567"/>
                <a:gd name="T16" fmla="*/ 113 w 454"/>
                <a:gd name="T17" fmla="*/ 567 h 567"/>
                <a:gd name="T18" fmla="*/ 113 w 454"/>
                <a:gd name="T19" fmla="*/ 511 h 567"/>
                <a:gd name="T20" fmla="*/ 57 w 454"/>
                <a:gd name="T21" fmla="*/ 511 h 567"/>
                <a:gd name="T22" fmla="*/ 57 w 454"/>
                <a:gd name="T23" fmla="*/ 454 h 567"/>
                <a:gd name="T24" fmla="*/ 0 w 454"/>
                <a:gd name="T25" fmla="*/ 454 h 567"/>
                <a:gd name="T26" fmla="*/ 0 w 454"/>
                <a:gd name="T27" fmla="*/ 397 h 567"/>
                <a:gd name="T28" fmla="*/ 57 w 454"/>
                <a:gd name="T29" fmla="*/ 397 h 567"/>
                <a:gd name="T30" fmla="*/ 57 w 454"/>
                <a:gd name="T31" fmla="*/ 341 h 567"/>
                <a:gd name="T32" fmla="*/ 0 w 454"/>
                <a:gd name="T33" fmla="*/ 341 h 567"/>
                <a:gd name="T34" fmla="*/ 0 w 454"/>
                <a:gd name="T35" fmla="*/ 227 h 567"/>
                <a:gd name="T36" fmla="*/ 113 w 454"/>
                <a:gd name="T37" fmla="*/ 227 h 567"/>
                <a:gd name="T38" fmla="*/ 113 w 454"/>
                <a:gd name="T39" fmla="*/ 170 h 567"/>
                <a:gd name="T40" fmla="*/ 170 w 454"/>
                <a:gd name="T41" fmla="*/ 170 h 567"/>
                <a:gd name="T42" fmla="*/ 170 w 454"/>
                <a:gd name="T43" fmla="*/ 114 h 567"/>
                <a:gd name="T44" fmla="*/ 227 w 454"/>
                <a:gd name="T45" fmla="*/ 114 h 567"/>
                <a:gd name="T46" fmla="*/ 227 w 454"/>
                <a:gd name="T47" fmla="*/ 57 h 567"/>
                <a:gd name="T48" fmla="*/ 340 w 454"/>
                <a:gd name="T49" fmla="*/ 57 h 567"/>
                <a:gd name="T50" fmla="*/ 340 w 454"/>
                <a:gd name="T51" fmla="*/ 0 h 567"/>
                <a:gd name="T52" fmla="*/ 397 w 454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D55AAA90-0B25-4A26-8F5C-AE4BFA8EB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728"/>
              <a:ext cx="453" cy="397"/>
            </a:xfrm>
            <a:custGeom>
              <a:avLst/>
              <a:gdLst>
                <a:gd name="T0" fmla="*/ 397 w 453"/>
                <a:gd name="T1" fmla="*/ 0 h 397"/>
                <a:gd name="T2" fmla="*/ 340 w 453"/>
                <a:gd name="T3" fmla="*/ 0 h 397"/>
                <a:gd name="T4" fmla="*/ 340 w 453"/>
                <a:gd name="T5" fmla="*/ 57 h 397"/>
                <a:gd name="T6" fmla="*/ 226 w 453"/>
                <a:gd name="T7" fmla="*/ 57 h 397"/>
                <a:gd name="T8" fmla="*/ 226 w 453"/>
                <a:gd name="T9" fmla="*/ 113 h 397"/>
                <a:gd name="T10" fmla="*/ 113 w 453"/>
                <a:gd name="T11" fmla="*/ 113 h 397"/>
                <a:gd name="T12" fmla="*/ 113 w 453"/>
                <a:gd name="T13" fmla="*/ 170 h 397"/>
                <a:gd name="T14" fmla="*/ 0 w 453"/>
                <a:gd name="T15" fmla="*/ 170 h 397"/>
                <a:gd name="T16" fmla="*/ 0 w 453"/>
                <a:gd name="T17" fmla="*/ 227 h 397"/>
                <a:gd name="T18" fmla="*/ 226 w 453"/>
                <a:gd name="T19" fmla="*/ 227 h 397"/>
                <a:gd name="T20" fmla="*/ 226 w 453"/>
                <a:gd name="T21" fmla="*/ 340 h 397"/>
                <a:gd name="T22" fmla="*/ 283 w 453"/>
                <a:gd name="T23" fmla="*/ 340 h 397"/>
                <a:gd name="T24" fmla="*/ 283 w 453"/>
                <a:gd name="T25" fmla="*/ 397 h 397"/>
                <a:gd name="T26" fmla="*/ 340 w 453"/>
                <a:gd name="T27" fmla="*/ 397 h 397"/>
                <a:gd name="T28" fmla="*/ 340 w 453"/>
                <a:gd name="T29" fmla="*/ 340 h 397"/>
                <a:gd name="T30" fmla="*/ 453 w 453"/>
                <a:gd name="T31" fmla="*/ 340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9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7D405412-3C22-41EC-98F9-DB27F884B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898"/>
              <a:ext cx="510" cy="397"/>
            </a:xfrm>
            <a:custGeom>
              <a:avLst/>
              <a:gdLst>
                <a:gd name="T0" fmla="*/ 454 w 510"/>
                <a:gd name="T1" fmla="*/ 0 h 397"/>
                <a:gd name="T2" fmla="*/ 113 w 510"/>
                <a:gd name="T3" fmla="*/ 0 h 397"/>
                <a:gd name="T4" fmla="*/ 113 w 510"/>
                <a:gd name="T5" fmla="*/ 113 h 397"/>
                <a:gd name="T6" fmla="*/ 0 w 510"/>
                <a:gd name="T7" fmla="*/ 113 h 397"/>
                <a:gd name="T8" fmla="*/ 0 w 510"/>
                <a:gd name="T9" fmla="*/ 340 h 397"/>
                <a:gd name="T10" fmla="*/ 57 w 510"/>
                <a:gd name="T11" fmla="*/ 340 h 397"/>
                <a:gd name="T12" fmla="*/ 57 w 510"/>
                <a:gd name="T13" fmla="*/ 397 h 397"/>
                <a:gd name="T14" fmla="*/ 397 w 510"/>
                <a:gd name="T15" fmla="*/ 397 h 397"/>
                <a:gd name="T16" fmla="*/ 397 w 510"/>
                <a:gd name="T17" fmla="*/ 340 h 397"/>
                <a:gd name="T18" fmla="*/ 510 w 510"/>
                <a:gd name="T19" fmla="*/ 340 h 397"/>
                <a:gd name="T20" fmla="*/ 510 w 510"/>
                <a:gd name="T21" fmla="*/ 283 h 397"/>
                <a:gd name="T22" fmla="*/ 454 w 510"/>
                <a:gd name="T23" fmla="*/ 283 h 397"/>
                <a:gd name="T24" fmla="*/ 454 w 510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9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38BA86DA-E691-4101-B2FC-D9FBEAA3A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501"/>
              <a:ext cx="624" cy="510"/>
            </a:xfrm>
            <a:custGeom>
              <a:avLst/>
              <a:gdLst>
                <a:gd name="T0" fmla="*/ 510 w 624"/>
                <a:gd name="T1" fmla="*/ 0 h 510"/>
                <a:gd name="T2" fmla="*/ 397 w 624"/>
                <a:gd name="T3" fmla="*/ 0 h 510"/>
                <a:gd name="T4" fmla="*/ 397 w 624"/>
                <a:gd name="T5" fmla="*/ 57 h 510"/>
                <a:gd name="T6" fmla="*/ 113 w 624"/>
                <a:gd name="T7" fmla="*/ 57 h 510"/>
                <a:gd name="T8" fmla="*/ 113 w 624"/>
                <a:gd name="T9" fmla="*/ 113 h 510"/>
                <a:gd name="T10" fmla="*/ 0 w 624"/>
                <a:gd name="T11" fmla="*/ 113 h 510"/>
                <a:gd name="T12" fmla="*/ 0 w 624"/>
                <a:gd name="T13" fmla="*/ 227 h 510"/>
                <a:gd name="T14" fmla="*/ 57 w 624"/>
                <a:gd name="T15" fmla="*/ 227 h 510"/>
                <a:gd name="T16" fmla="*/ 57 w 624"/>
                <a:gd name="T17" fmla="*/ 454 h 510"/>
                <a:gd name="T18" fmla="*/ 113 w 624"/>
                <a:gd name="T19" fmla="*/ 454 h 510"/>
                <a:gd name="T20" fmla="*/ 113 w 624"/>
                <a:gd name="T21" fmla="*/ 510 h 510"/>
                <a:gd name="T22" fmla="*/ 283 w 624"/>
                <a:gd name="T23" fmla="*/ 510 h 510"/>
                <a:gd name="T24" fmla="*/ 283 w 624"/>
                <a:gd name="T25" fmla="*/ 397 h 510"/>
                <a:gd name="T26" fmla="*/ 624 w 624"/>
                <a:gd name="T27" fmla="*/ 397 h 510"/>
                <a:gd name="T28" fmla="*/ 624 w 624"/>
                <a:gd name="T29" fmla="*/ 340 h 510"/>
                <a:gd name="T30" fmla="*/ 510 w 624"/>
                <a:gd name="T31" fmla="*/ 340 h 510"/>
                <a:gd name="T32" fmla="*/ 510 w 624"/>
                <a:gd name="T33" fmla="*/ 284 h 510"/>
                <a:gd name="T34" fmla="*/ 624 w 624"/>
                <a:gd name="T35" fmla="*/ 284 h 510"/>
                <a:gd name="T36" fmla="*/ 624 w 624"/>
                <a:gd name="T37" fmla="*/ 227 h 510"/>
                <a:gd name="T38" fmla="*/ 510 w 624"/>
                <a:gd name="T39" fmla="*/ 227 h 510"/>
                <a:gd name="T40" fmla="*/ 510 w 624"/>
                <a:gd name="T41" fmla="*/ 113 h 510"/>
                <a:gd name="T42" fmla="*/ 567 w 624"/>
                <a:gd name="T43" fmla="*/ 113 h 510"/>
                <a:gd name="T44" fmla="*/ 567 w 624"/>
                <a:gd name="T45" fmla="*/ 57 h 510"/>
                <a:gd name="T46" fmla="*/ 510 w 624"/>
                <a:gd name="T47" fmla="*/ 57 h 510"/>
                <a:gd name="T48" fmla="*/ 510 w 624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51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0E6F1B5D-3C87-4432-A84B-524D25F32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614"/>
              <a:ext cx="510" cy="341"/>
            </a:xfrm>
            <a:custGeom>
              <a:avLst/>
              <a:gdLst>
                <a:gd name="T0" fmla="*/ 510 w 510"/>
                <a:gd name="T1" fmla="*/ 114 h 341"/>
                <a:gd name="T2" fmla="*/ 510 w 510"/>
                <a:gd name="T3" fmla="*/ 171 h 341"/>
                <a:gd name="T4" fmla="*/ 396 w 510"/>
                <a:gd name="T5" fmla="*/ 171 h 341"/>
                <a:gd name="T6" fmla="*/ 396 w 510"/>
                <a:gd name="T7" fmla="*/ 227 h 341"/>
                <a:gd name="T8" fmla="*/ 283 w 510"/>
                <a:gd name="T9" fmla="*/ 227 h 341"/>
                <a:gd name="T10" fmla="*/ 283 w 510"/>
                <a:gd name="T11" fmla="*/ 284 h 341"/>
                <a:gd name="T12" fmla="*/ 170 w 510"/>
                <a:gd name="T13" fmla="*/ 284 h 341"/>
                <a:gd name="T14" fmla="*/ 170 w 510"/>
                <a:gd name="T15" fmla="*/ 341 h 341"/>
                <a:gd name="T16" fmla="*/ 56 w 510"/>
                <a:gd name="T17" fmla="*/ 341 h 341"/>
                <a:gd name="T18" fmla="*/ 56 w 510"/>
                <a:gd name="T19" fmla="*/ 171 h 341"/>
                <a:gd name="T20" fmla="*/ 0 w 510"/>
                <a:gd name="T21" fmla="*/ 171 h 341"/>
                <a:gd name="T22" fmla="*/ 0 w 510"/>
                <a:gd name="T23" fmla="*/ 57 h 341"/>
                <a:gd name="T24" fmla="*/ 56 w 510"/>
                <a:gd name="T25" fmla="*/ 57 h 341"/>
                <a:gd name="T26" fmla="*/ 56 w 510"/>
                <a:gd name="T27" fmla="*/ 0 h 341"/>
                <a:gd name="T28" fmla="*/ 283 w 510"/>
                <a:gd name="T29" fmla="*/ 0 h 341"/>
                <a:gd name="T30" fmla="*/ 283 w 510"/>
                <a:gd name="T31" fmla="*/ 57 h 341"/>
                <a:gd name="T32" fmla="*/ 453 w 510"/>
                <a:gd name="T33" fmla="*/ 57 h 341"/>
                <a:gd name="T34" fmla="*/ 453 w 510"/>
                <a:gd name="T35" fmla="*/ 114 h 341"/>
                <a:gd name="T36" fmla="*/ 510 w 510"/>
                <a:gd name="T3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114"/>
                  </a:moveTo>
                  <a:lnTo>
                    <a:pt x="510" y="171"/>
                  </a:lnTo>
                  <a:lnTo>
                    <a:pt x="396" y="171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D57EC1BA-F2FC-4F7C-9410-564E1F8D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64"/>
              <a:ext cx="1021" cy="964"/>
            </a:xfrm>
            <a:custGeom>
              <a:avLst/>
              <a:gdLst>
                <a:gd name="T0" fmla="*/ 1021 w 1021"/>
                <a:gd name="T1" fmla="*/ 397 h 964"/>
                <a:gd name="T2" fmla="*/ 1021 w 1021"/>
                <a:gd name="T3" fmla="*/ 283 h 964"/>
                <a:gd name="T4" fmla="*/ 964 w 1021"/>
                <a:gd name="T5" fmla="*/ 283 h 964"/>
                <a:gd name="T6" fmla="*/ 964 w 1021"/>
                <a:gd name="T7" fmla="*/ 227 h 964"/>
                <a:gd name="T8" fmla="*/ 907 w 1021"/>
                <a:gd name="T9" fmla="*/ 227 h 964"/>
                <a:gd name="T10" fmla="*/ 907 w 1021"/>
                <a:gd name="T11" fmla="*/ 170 h 964"/>
                <a:gd name="T12" fmla="*/ 794 w 1021"/>
                <a:gd name="T13" fmla="*/ 170 h 964"/>
                <a:gd name="T14" fmla="*/ 794 w 1021"/>
                <a:gd name="T15" fmla="*/ 113 h 964"/>
                <a:gd name="T16" fmla="*/ 737 w 1021"/>
                <a:gd name="T17" fmla="*/ 113 h 964"/>
                <a:gd name="T18" fmla="*/ 737 w 1021"/>
                <a:gd name="T19" fmla="*/ 57 h 964"/>
                <a:gd name="T20" fmla="*/ 681 w 1021"/>
                <a:gd name="T21" fmla="*/ 57 h 964"/>
                <a:gd name="T22" fmla="*/ 681 w 1021"/>
                <a:gd name="T23" fmla="*/ 0 h 964"/>
                <a:gd name="T24" fmla="*/ 454 w 1021"/>
                <a:gd name="T25" fmla="*/ 0 h 964"/>
                <a:gd name="T26" fmla="*/ 454 w 1021"/>
                <a:gd name="T27" fmla="*/ 113 h 964"/>
                <a:gd name="T28" fmla="*/ 397 w 1021"/>
                <a:gd name="T29" fmla="*/ 113 h 964"/>
                <a:gd name="T30" fmla="*/ 397 w 1021"/>
                <a:gd name="T31" fmla="*/ 227 h 964"/>
                <a:gd name="T32" fmla="*/ 340 w 1021"/>
                <a:gd name="T33" fmla="*/ 227 h 964"/>
                <a:gd name="T34" fmla="*/ 340 w 1021"/>
                <a:gd name="T35" fmla="*/ 397 h 964"/>
                <a:gd name="T36" fmla="*/ 284 w 1021"/>
                <a:gd name="T37" fmla="*/ 397 h 964"/>
                <a:gd name="T38" fmla="*/ 284 w 1021"/>
                <a:gd name="T39" fmla="*/ 454 h 964"/>
                <a:gd name="T40" fmla="*/ 227 w 1021"/>
                <a:gd name="T41" fmla="*/ 454 h 964"/>
                <a:gd name="T42" fmla="*/ 227 w 1021"/>
                <a:gd name="T43" fmla="*/ 510 h 964"/>
                <a:gd name="T44" fmla="*/ 114 w 1021"/>
                <a:gd name="T45" fmla="*/ 510 h 964"/>
                <a:gd name="T46" fmla="*/ 114 w 1021"/>
                <a:gd name="T47" fmla="*/ 567 h 964"/>
                <a:gd name="T48" fmla="*/ 0 w 1021"/>
                <a:gd name="T49" fmla="*/ 567 h 964"/>
                <a:gd name="T50" fmla="*/ 0 w 1021"/>
                <a:gd name="T51" fmla="*/ 850 h 964"/>
                <a:gd name="T52" fmla="*/ 227 w 1021"/>
                <a:gd name="T53" fmla="*/ 850 h 964"/>
                <a:gd name="T54" fmla="*/ 227 w 1021"/>
                <a:gd name="T55" fmla="*/ 907 h 964"/>
                <a:gd name="T56" fmla="*/ 397 w 1021"/>
                <a:gd name="T57" fmla="*/ 907 h 964"/>
                <a:gd name="T58" fmla="*/ 397 w 1021"/>
                <a:gd name="T59" fmla="*/ 964 h 964"/>
                <a:gd name="T60" fmla="*/ 454 w 1021"/>
                <a:gd name="T61" fmla="*/ 964 h 964"/>
                <a:gd name="T62" fmla="*/ 454 w 1021"/>
                <a:gd name="T63" fmla="*/ 850 h 964"/>
                <a:gd name="T64" fmla="*/ 567 w 1021"/>
                <a:gd name="T65" fmla="*/ 850 h 964"/>
                <a:gd name="T66" fmla="*/ 567 w 1021"/>
                <a:gd name="T67" fmla="*/ 794 h 964"/>
                <a:gd name="T68" fmla="*/ 851 w 1021"/>
                <a:gd name="T69" fmla="*/ 794 h 964"/>
                <a:gd name="T70" fmla="*/ 851 w 1021"/>
                <a:gd name="T71" fmla="*/ 737 h 964"/>
                <a:gd name="T72" fmla="*/ 964 w 1021"/>
                <a:gd name="T73" fmla="*/ 737 h 964"/>
                <a:gd name="T74" fmla="*/ 964 w 1021"/>
                <a:gd name="T75" fmla="*/ 680 h 964"/>
                <a:gd name="T76" fmla="*/ 907 w 1021"/>
                <a:gd name="T77" fmla="*/ 680 h 964"/>
                <a:gd name="T78" fmla="*/ 907 w 1021"/>
                <a:gd name="T79" fmla="*/ 624 h 964"/>
                <a:gd name="T80" fmla="*/ 964 w 1021"/>
                <a:gd name="T81" fmla="*/ 624 h 964"/>
                <a:gd name="T82" fmla="*/ 964 w 1021"/>
                <a:gd name="T83" fmla="*/ 397 h 964"/>
                <a:gd name="T84" fmla="*/ 1021 w 1021"/>
                <a:gd name="T8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1021" y="397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397"/>
                  </a:lnTo>
                  <a:lnTo>
                    <a:pt x="102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40097E3F-4E31-4AB8-B2A9-61C4D6DC1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67"/>
              <a:ext cx="908" cy="1077"/>
            </a:xfrm>
            <a:custGeom>
              <a:avLst/>
              <a:gdLst>
                <a:gd name="T0" fmla="*/ 397 w 908"/>
                <a:gd name="T1" fmla="*/ 964 h 1077"/>
                <a:gd name="T2" fmla="*/ 511 w 908"/>
                <a:gd name="T3" fmla="*/ 964 h 1077"/>
                <a:gd name="T4" fmla="*/ 511 w 908"/>
                <a:gd name="T5" fmla="*/ 907 h 1077"/>
                <a:gd name="T6" fmla="*/ 624 w 908"/>
                <a:gd name="T7" fmla="*/ 907 h 1077"/>
                <a:gd name="T8" fmla="*/ 624 w 908"/>
                <a:gd name="T9" fmla="*/ 851 h 1077"/>
                <a:gd name="T10" fmla="*/ 681 w 908"/>
                <a:gd name="T11" fmla="*/ 851 h 1077"/>
                <a:gd name="T12" fmla="*/ 681 w 908"/>
                <a:gd name="T13" fmla="*/ 794 h 1077"/>
                <a:gd name="T14" fmla="*/ 737 w 908"/>
                <a:gd name="T15" fmla="*/ 794 h 1077"/>
                <a:gd name="T16" fmla="*/ 737 w 908"/>
                <a:gd name="T17" fmla="*/ 624 h 1077"/>
                <a:gd name="T18" fmla="*/ 794 w 908"/>
                <a:gd name="T19" fmla="*/ 624 h 1077"/>
                <a:gd name="T20" fmla="*/ 794 w 908"/>
                <a:gd name="T21" fmla="*/ 510 h 1077"/>
                <a:gd name="T22" fmla="*/ 851 w 908"/>
                <a:gd name="T23" fmla="*/ 510 h 1077"/>
                <a:gd name="T24" fmla="*/ 851 w 908"/>
                <a:gd name="T25" fmla="*/ 397 h 1077"/>
                <a:gd name="T26" fmla="*/ 908 w 908"/>
                <a:gd name="T27" fmla="*/ 397 h 1077"/>
                <a:gd name="T28" fmla="*/ 908 w 908"/>
                <a:gd name="T29" fmla="*/ 340 h 1077"/>
                <a:gd name="T30" fmla="*/ 794 w 908"/>
                <a:gd name="T31" fmla="*/ 340 h 1077"/>
                <a:gd name="T32" fmla="*/ 794 w 908"/>
                <a:gd name="T33" fmla="*/ 284 h 1077"/>
                <a:gd name="T34" fmla="*/ 681 w 908"/>
                <a:gd name="T35" fmla="*/ 284 h 1077"/>
                <a:gd name="T36" fmla="*/ 681 w 908"/>
                <a:gd name="T37" fmla="*/ 227 h 1077"/>
                <a:gd name="T38" fmla="*/ 567 w 908"/>
                <a:gd name="T39" fmla="*/ 227 h 1077"/>
                <a:gd name="T40" fmla="*/ 567 w 908"/>
                <a:gd name="T41" fmla="*/ 170 h 1077"/>
                <a:gd name="T42" fmla="*/ 511 w 908"/>
                <a:gd name="T43" fmla="*/ 170 h 1077"/>
                <a:gd name="T44" fmla="*/ 511 w 908"/>
                <a:gd name="T45" fmla="*/ 113 h 1077"/>
                <a:gd name="T46" fmla="*/ 454 w 908"/>
                <a:gd name="T47" fmla="*/ 113 h 1077"/>
                <a:gd name="T48" fmla="*/ 454 w 908"/>
                <a:gd name="T49" fmla="*/ 57 h 1077"/>
                <a:gd name="T50" fmla="*/ 227 w 908"/>
                <a:gd name="T51" fmla="*/ 57 h 1077"/>
                <a:gd name="T52" fmla="*/ 227 w 908"/>
                <a:gd name="T53" fmla="*/ 0 h 1077"/>
                <a:gd name="T54" fmla="*/ 114 w 908"/>
                <a:gd name="T55" fmla="*/ 0 h 1077"/>
                <a:gd name="T56" fmla="*/ 114 w 908"/>
                <a:gd name="T57" fmla="*/ 284 h 1077"/>
                <a:gd name="T58" fmla="*/ 57 w 908"/>
                <a:gd name="T59" fmla="*/ 284 h 1077"/>
                <a:gd name="T60" fmla="*/ 57 w 908"/>
                <a:gd name="T61" fmla="*/ 454 h 1077"/>
                <a:gd name="T62" fmla="*/ 0 w 908"/>
                <a:gd name="T63" fmla="*/ 454 h 1077"/>
                <a:gd name="T64" fmla="*/ 0 w 908"/>
                <a:gd name="T65" fmla="*/ 567 h 1077"/>
                <a:gd name="T66" fmla="*/ 57 w 908"/>
                <a:gd name="T67" fmla="*/ 567 h 1077"/>
                <a:gd name="T68" fmla="*/ 57 w 908"/>
                <a:gd name="T69" fmla="*/ 737 h 1077"/>
                <a:gd name="T70" fmla="*/ 0 w 908"/>
                <a:gd name="T71" fmla="*/ 737 h 1077"/>
                <a:gd name="T72" fmla="*/ 0 w 908"/>
                <a:gd name="T73" fmla="*/ 794 h 1077"/>
                <a:gd name="T74" fmla="*/ 57 w 908"/>
                <a:gd name="T75" fmla="*/ 794 h 1077"/>
                <a:gd name="T76" fmla="*/ 57 w 908"/>
                <a:gd name="T77" fmla="*/ 907 h 1077"/>
                <a:gd name="T78" fmla="*/ 0 w 908"/>
                <a:gd name="T79" fmla="*/ 907 h 1077"/>
                <a:gd name="T80" fmla="*/ 0 w 908"/>
                <a:gd name="T81" fmla="*/ 964 h 1077"/>
                <a:gd name="T82" fmla="*/ 57 w 908"/>
                <a:gd name="T83" fmla="*/ 964 h 1077"/>
                <a:gd name="T84" fmla="*/ 57 w 908"/>
                <a:gd name="T85" fmla="*/ 1077 h 1077"/>
                <a:gd name="T86" fmla="*/ 284 w 908"/>
                <a:gd name="T87" fmla="*/ 1077 h 1077"/>
                <a:gd name="T88" fmla="*/ 284 w 908"/>
                <a:gd name="T89" fmla="*/ 964 h 1077"/>
                <a:gd name="T90" fmla="*/ 397 w 908"/>
                <a:gd name="T91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8" h="1077">
                  <a:moveTo>
                    <a:pt x="397" y="964"/>
                  </a:moveTo>
                  <a:lnTo>
                    <a:pt x="511" y="964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9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03FD096A-D32A-4860-9E6E-D947681B2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501"/>
              <a:ext cx="170" cy="454"/>
            </a:xfrm>
            <a:custGeom>
              <a:avLst/>
              <a:gdLst>
                <a:gd name="T0" fmla="*/ 57 w 170"/>
                <a:gd name="T1" fmla="*/ 454 h 454"/>
                <a:gd name="T2" fmla="*/ 113 w 170"/>
                <a:gd name="T3" fmla="*/ 454 h 454"/>
                <a:gd name="T4" fmla="*/ 113 w 170"/>
                <a:gd name="T5" fmla="*/ 340 h 454"/>
                <a:gd name="T6" fmla="*/ 170 w 170"/>
                <a:gd name="T7" fmla="*/ 340 h 454"/>
                <a:gd name="T8" fmla="*/ 170 w 170"/>
                <a:gd name="T9" fmla="*/ 170 h 454"/>
                <a:gd name="T10" fmla="*/ 113 w 170"/>
                <a:gd name="T11" fmla="*/ 170 h 454"/>
                <a:gd name="T12" fmla="*/ 113 w 170"/>
                <a:gd name="T13" fmla="*/ 113 h 454"/>
                <a:gd name="T14" fmla="*/ 170 w 170"/>
                <a:gd name="T15" fmla="*/ 113 h 454"/>
                <a:gd name="T16" fmla="*/ 170 w 170"/>
                <a:gd name="T17" fmla="*/ 0 h 454"/>
                <a:gd name="T18" fmla="*/ 57 w 170"/>
                <a:gd name="T19" fmla="*/ 0 h 454"/>
                <a:gd name="T20" fmla="*/ 57 w 170"/>
                <a:gd name="T21" fmla="*/ 57 h 454"/>
                <a:gd name="T22" fmla="*/ 0 w 170"/>
                <a:gd name="T23" fmla="*/ 57 h 454"/>
                <a:gd name="T24" fmla="*/ 0 w 170"/>
                <a:gd name="T25" fmla="*/ 397 h 454"/>
                <a:gd name="T26" fmla="*/ 57 w 170"/>
                <a:gd name="T27" fmla="*/ 397 h 454"/>
                <a:gd name="T28" fmla="*/ 57 w 17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454">
                  <a:moveTo>
                    <a:pt x="57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95FB2D46-4C81-4FC3-8232-9B6E817A2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651"/>
              <a:ext cx="454" cy="907"/>
            </a:xfrm>
            <a:custGeom>
              <a:avLst/>
              <a:gdLst>
                <a:gd name="T0" fmla="*/ 397 w 454"/>
                <a:gd name="T1" fmla="*/ 0 h 907"/>
                <a:gd name="T2" fmla="*/ 0 w 454"/>
                <a:gd name="T3" fmla="*/ 0 h 907"/>
                <a:gd name="T4" fmla="*/ 0 w 454"/>
                <a:gd name="T5" fmla="*/ 113 h 907"/>
                <a:gd name="T6" fmla="*/ 57 w 454"/>
                <a:gd name="T7" fmla="*/ 113 h 907"/>
                <a:gd name="T8" fmla="*/ 57 w 454"/>
                <a:gd name="T9" fmla="*/ 283 h 907"/>
                <a:gd name="T10" fmla="*/ 170 w 454"/>
                <a:gd name="T11" fmla="*/ 283 h 907"/>
                <a:gd name="T12" fmla="*/ 170 w 454"/>
                <a:gd name="T13" fmla="*/ 453 h 907"/>
                <a:gd name="T14" fmla="*/ 113 w 454"/>
                <a:gd name="T15" fmla="*/ 453 h 907"/>
                <a:gd name="T16" fmla="*/ 113 w 454"/>
                <a:gd name="T17" fmla="*/ 623 h 907"/>
                <a:gd name="T18" fmla="*/ 170 w 454"/>
                <a:gd name="T19" fmla="*/ 623 h 907"/>
                <a:gd name="T20" fmla="*/ 170 w 454"/>
                <a:gd name="T21" fmla="*/ 793 h 907"/>
                <a:gd name="T22" fmla="*/ 227 w 454"/>
                <a:gd name="T23" fmla="*/ 793 h 907"/>
                <a:gd name="T24" fmla="*/ 227 w 454"/>
                <a:gd name="T25" fmla="*/ 850 h 907"/>
                <a:gd name="T26" fmla="*/ 397 w 454"/>
                <a:gd name="T27" fmla="*/ 850 h 907"/>
                <a:gd name="T28" fmla="*/ 397 w 454"/>
                <a:gd name="T29" fmla="*/ 907 h 907"/>
                <a:gd name="T30" fmla="*/ 454 w 454"/>
                <a:gd name="T31" fmla="*/ 907 h 907"/>
                <a:gd name="T32" fmla="*/ 454 w 454"/>
                <a:gd name="T33" fmla="*/ 793 h 907"/>
                <a:gd name="T34" fmla="*/ 397 w 454"/>
                <a:gd name="T35" fmla="*/ 793 h 907"/>
                <a:gd name="T36" fmla="*/ 397 w 454"/>
                <a:gd name="T37" fmla="*/ 680 h 907"/>
                <a:gd name="T38" fmla="*/ 340 w 454"/>
                <a:gd name="T39" fmla="*/ 680 h 907"/>
                <a:gd name="T40" fmla="*/ 340 w 454"/>
                <a:gd name="T41" fmla="*/ 623 h 907"/>
                <a:gd name="T42" fmla="*/ 397 w 454"/>
                <a:gd name="T43" fmla="*/ 623 h 907"/>
                <a:gd name="T44" fmla="*/ 397 w 454"/>
                <a:gd name="T45" fmla="*/ 510 h 907"/>
                <a:gd name="T46" fmla="*/ 340 w 454"/>
                <a:gd name="T47" fmla="*/ 510 h 907"/>
                <a:gd name="T48" fmla="*/ 340 w 454"/>
                <a:gd name="T49" fmla="*/ 453 h 907"/>
                <a:gd name="T50" fmla="*/ 397 w 454"/>
                <a:gd name="T51" fmla="*/ 453 h 907"/>
                <a:gd name="T52" fmla="*/ 397 w 454"/>
                <a:gd name="T53" fmla="*/ 283 h 907"/>
                <a:gd name="T54" fmla="*/ 340 w 454"/>
                <a:gd name="T55" fmla="*/ 283 h 907"/>
                <a:gd name="T56" fmla="*/ 340 w 454"/>
                <a:gd name="T57" fmla="*/ 170 h 907"/>
                <a:gd name="T58" fmla="*/ 397 w 454"/>
                <a:gd name="T59" fmla="*/ 170 h 907"/>
                <a:gd name="T60" fmla="*/ 397 w 454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907">
                  <a:moveTo>
                    <a:pt x="39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52F95DDD-7B8D-4827-BA88-EFCEAF6C9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53" cy="510"/>
            </a:xfrm>
            <a:custGeom>
              <a:avLst/>
              <a:gdLst>
                <a:gd name="T0" fmla="*/ 340 w 453"/>
                <a:gd name="T1" fmla="*/ 0 h 510"/>
                <a:gd name="T2" fmla="*/ 226 w 453"/>
                <a:gd name="T3" fmla="*/ 0 h 510"/>
                <a:gd name="T4" fmla="*/ 226 w 453"/>
                <a:gd name="T5" fmla="*/ 57 h 510"/>
                <a:gd name="T6" fmla="*/ 170 w 453"/>
                <a:gd name="T7" fmla="*/ 57 h 510"/>
                <a:gd name="T8" fmla="*/ 170 w 453"/>
                <a:gd name="T9" fmla="*/ 113 h 510"/>
                <a:gd name="T10" fmla="*/ 56 w 453"/>
                <a:gd name="T11" fmla="*/ 113 h 510"/>
                <a:gd name="T12" fmla="*/ 56 w 453"/>
                <a:gd name="T13" fmla="*/ 170 h 510"/>
                <a:gd name="T14" fmla="*/ 0 w 453"/>
                <a:gd name="T15" fmla="*/ 170 h 510"/>
                <a:gd name="T16" fmla="*/ 0 w 453"/>
                <a:gd name="T17" fmla="*/ 227 h 510"/>
                <a:gd name="T18" fmla="*/ 56 w 453"/>
                <a:gd name="T19" fmla="*/ 227 h 510"/>
                <a:gd name="T20" fmla="*/ 56 w 453"/>
                <a:gd name="T21" fmla="*/ 340 h 510"/>
                <a:gd name="T22" fmla="*/ 113 w 453"/>
                <a:gd name="T23" fmla="*/ 340 h 510"/>
                <a:gd name="T24" fmla="*/ 113 w 453"/>
                <a:gd name="T25" fmla="*/ 510 h 510"/>
                <a:gd name="T26" fmla="*/ 396 w 453"/>
                <a:gd name="T27" fmla="*/ 510 h 510"/>
                <a:gd name="T28" fmla="*/ 396 w 453"/>
                <a:gd name="T29" fmla="*/ 340 h 510"/>
                <a:gd name="T30" fmla="*/ 453 w 453"/>
                <a:gd name="T31" fmla="*/ 340 h 510"/>
                <a:gd name="T32" fmla="*/ 453 w 453"/>
                <a:gd name="T33" fmla="*/ 170 h 510"/>
                <a:gd name="T34" fmla="*/ 340 w 453"/>
                <a:gd name="T35" fmla="*/ 170 h 510"/>
                <a:gd name="T36" fmla="*/ 340 w 453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10">
                  <a:moveTo>
                    <a:pt x="340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396" y="510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9D2F7678-C50B-4DD9-9A69-A9C7409BA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218"/>
              <a:ext cx="511" cy="340"/>
            </a:xfrm>
            <a:custGeom>
              <a:avLst/>
              <a:gdLst>
                <a:gd name="T0" fmla="*/ 454 w 511"/>
                <a:gd name="T1" fmla="*/ 0 h 340"/>
                <a:gd name="T2" fmla="*/ 0 w 511"/>
                <a:gd name="T3" fmla="*/ 0 h 340"/>
                <a:gd name="T4" fmla="*/ 0 w 511"/>
                <a:gd name="T5" fmla="*/ 56 h 340"/>
                <a:gd name="T6" fmla="*/ 57 w 511"/>
                <a:gd name="T7" fmla="*/ 56 h 340"/>
                <a:gd name="T8" fmla="*/ 57 w 511"/>
                <a:gd name="T9" fmla="*/ 170 h 340"/>
                <a:gd name="T10" fmla="*/ 114 w 511"/>
                <a:gd name="T11" fmla="*/ 170 h 340"/>
                <a:gd name="T12" fmla="*/ 114 w 511"/>
                <a:gd name="T13" fmla="*/ 283 h 340"/>
                <a:gd name="T14" fmla="*/ 341 w 511"/>
                <a:gd name="T15" fmla="*/ 283 h 340"/>
                <a:gd name="T16" fmla="*/ 341 w 511"/>
                <a:gd name="T17" fmla="*/ 340 h 340"/>
                <a:gd name="T18" fmla="*/ 397 w 511"/>
                <a:gd name="T19" fmla="*/ 340 h 340"/>
                <a:gd name="T20" fmla="*/ 397 w 511"/>
                <a:gd name="T21" fmla="*/ 283 h 340"/>
                <a:gd name="T22" fmla="*/ 454 w 511"/>
                <a:gd name="T23" fmla="*/ 283 h 340"/>
                <a:gd name="T24" fmla="*/ 454 w 511"/>
                <a:gd name="T25" fmla="*/ 170 h 340"/>
                <a:gd name="T26" fmla="*/ 511 w 511"/>
                <a:gd name="T27" fmla="*/ 170 h 340"/>
                <a:gd name="T28" fmla="*/ 511 w 511"/>
                <a:gd name="T29" fmla="*/ 56 h 340"/>
                <a:gd name="T30" fmla="*/ 454 w 511"/>
                <a:gd name="T31" fmla="*/ 56 h 340"/>
                <a:gd name="T32" fmla="*/ 454 w 511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1" h="340">
                  <a:moveTo>
                    <a:pt x="45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6C58C60D-FCD3-4E2B-918E-BB360A75D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274"/>
              <a:ext cx="624" cy="737"/>
            </a:xfrm>
            <a:custGeom>
              <a:avLst/>
              <a:gdLst>
                <a:gd name="T0" fmla="*/ 510 w 624"/>
                <a:gd name="T1" fmla="*/ 0 h 737"/>
                <a:gd name="T2" fmla="*/ 227 w 624"/>
                <a:gd name="T3" fmla="*/ 0 h 737"/>
                <a:gd name="T4" fmla="*/ 227 w 624"/>
                <a:gd name="T5" fmla="*/ 114 h 737"/>
                <a:gd name="T6" fmla="*/ 170 w 624"/>
                <a:gd name="T7" fmla="*/ 114 h 737"/>
                <a:gd name="T8" fmla="*/ 170 w 624"/>
                <a:gd name="T9" fmla="*/ 227 h 737"/>
                <a:gd name="T10" fmla="*/ 113 w 624"/>
                <a:gd name="T11" fmla="*/ 227 h 737"/>
                <a:gd name="T12" fmla="*/ 113 w 624"/>
                <a:gd name="T13" fmla="*/ 284 h 737"/>
                <a:gd name="T14" fmla="*/ 57 w 624"/>
                <a:gd name="T15" fmla="*/ 284 h 737"/>
                <a:gd name="T16" fmla="*/ 57 w 624"/>
                <a:gd name="T17" fmla="*/ 340 h 737"/>
                <a:gd name="T18" fmla="*/ 57 w 624"/>
                <a:gd name="T19" fmla="*/ 397 h 737"/>
                <a:gd name="T20" fmla="*/ 0 w 624"/>
                <a:gd name="T21" fmla="*/ 397 h 737"/>
                <a:gd name="T22" fmla="*/ 0 w 624"/>
                <a:gd name="T23" fmla="*/ 454 h 737"/>
                <a:gd name="T24" fmla="*/ 113 w 624"/>
                <a:gd name="T25" fmla="*/ 454 h 737"/>
                <a:gd name="T26" fmla="*/ 113 w 624"/>
                <a:gd name="T27" fmla="*/ 511 h 737"/>
                <a:gd name="T28" fmla="*/ 227 w 624"/>
                <a:gd name="T29" fmla="*/ 511 h 737"/>
                <a:gd name="T30" fmla="*/ 227 w 624"/>
                <a:gd name="T31" fmla="*/ 737 h 737"/>
                <a:gd name="T32" fmla="*/ 624 w 624"/>
                <a:gd name="T33" fmla="*/ 737 h 737"/>
                <a:gd name="T34" fmla="*/ 624 w 624"/>
                <a:gd name="T35" fmla="*/ 624 h 737"/>
                <a:gd name="T36" fmla="*/ 567 w 624"/>
                <a:gd name="T37" fmla="*/ 624 h 737"/>
                <a:gd name="T38" fmla="*/ 567 w 624"/>
                <a:gd name="T39" fmla="*/ 284 h 737"/>
                <a:gd name="T40" fmla="*/ 624 w 624"/>
                <a:gd name="T41" fmla="*/ 284 h 737"/>
                <a:gd name="T42" fmla="*/ 624 w 624"/>
                <a:gd name="T43" fmla="*/ 227 h 737"/>
                <a:gd name="T44" fmla="*/ 567 w 624"/>
                <a:gd name="T45" fmla="*/ 227 h 737"/>
                <a:gd name="T46" fmla="*/ 567 w 624"/>
                <a:gd name="T47" fmla="*/ 170 h 737"/>
                <a:gd name="T48" fmla="*/ 510 w 624"/>
                <a:gd name="T49" fmla="*/ 170 h 737"/>
                <a:gd name="T50" fmla="*/ 510 w 624"/>
                <a:gd name="T5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737">
                  <a:moveTo>
                    <a:pt x="51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81F2FFC3-692D-49E0-883A-7E341EEA2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501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113 w 227"/>
                <a:gd name="T7" fmla="*/ 170 h 227"/>
                <a:gd name="T8" fmla="*/ 113 w 227"/>
                <a:gd name="T9" fmla="*/ 227 h 227"/>
                <a:gd name="T10" fmla="*/ 170 w 227"/>
                <a:gd name="T11" fmla="*/ 227 h 227"/>
                <a:gd name="T12" fmla="*/ 170 w 227"/>
                <a:gd name="T13" fmla="*/ 170 h 227"/>
                <a:gd name="T14" fmla="*/ 227 w 227"/>
                <a:gd name="T15" fmla="*/ 170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78703B1C-B95F-4150-9133-D01FA050C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5393"/>
              <a:ext cx="624" cy="1134"/>
            </a:xfrm>
            <a:custGeom>
              <a:avLst/>
              <a:gdLst>
                <a:gd name="T0" fmla="*/ 341 w 624"/>
                <a:gd name="T1" fmla="*/ 0 h 1134"/>
                <a:gd name="T2" fmla="*/ 341 w 624"/>
                <a:gd name="T3" fmla="*/ 170 h 1134"/>
                <a:gd name="T4" fmla="*/ 511 w 624"/>
                <a:gd name="T5" fmla="*/ 170 h 1134"/>
                <a:gd name="T6" fmla="*/ 511 w 624"/>
                <a:gd name="T7" fmla="*/ 227 h 1134"/>
                <a:gd name="T8" fmla="*/ 568 w 624"/>
                <a:gd name="T9" fmla="*/ 227 h 1134"/>
                <a:gd name="T10" fmla="*/ 568 w 624"/>
                <a:gd name="T11" fmla="*/ 510 h 1134"/>
                <a:gd name="T12" fmla="*/ 624 w 624"/>
                <a:gd name="T13" fmla="*/ 510 h 1134"/>
                <a:gd name="T14" fmla="*/ 624 w 624"/>
                <a:gd name="T15" fmla="*/ 680 h 1134"/>
                <a:gd name="T16" fmla="*/ 568 w 624"/>
                <a:gd name="T17" fmla="*/ 680 h 1134"/>
                <a:gd name="T18" fmla="*/ 568 w 624"/>
                <a:gd name="T19" fmla="*/ 737 h 1134"/>
                <a:gd name="T20" fmla="*/ 511 w 624"/>
                <a:gd name="T21" fmla="*/ 737 h 1134"/>
                <a:gd name="T22" fmla="*/ 511 w 624"/>
                <a:gd name="T23" fmla="*/ 794 h 1134"/>
                <a:gd name="T24" fmla="*/ 454 w 624"/>
                <a:gd name="T25" fmla="*/ 794 h 1134"/>
                <a:gd name="T26" fmla="*/ 454 w 624"/>
                <a:gd name="T27" fmla="*/ 850 h 1134"/>
                <a:gd name="T28" fmla="*/ 397 w 624"/>
                <a:gd name="T29" fmla="*/ 850 h 1134"/>
                <a:gd name="T30" fmla="*/ 397 w 624"/>
                <a:gd name="T31" fmla="*/ 964 h 1134"/>
                <a:gd name="T32" fmla="*/ 341 w 624"/>
                <a:gd name="T33" fmla="*/ 964 h 1134"/>
                <a:gd name="T34" fmla="*/ 341 w 624"/>
                <a:gd name="T35" fmla="*/ 1077 h 1134"/>
                <a:gd name="T36" fmla="*/ 284 w 624"/>
                <a:gd name="T37" fmla="*/ 1077 h 1134"/>
                <a:gd name="T38" fmla="*/ 284 w 624"/>
                <a:gd name="T39" fmla="*/ 1134 h 1134"/>
                <a:gd name="T40" fmla="*/ 227 w 624"/>
                <a:gd name="T41" fmla="*/ 1134 h 1134"/>
                <a:gd name="T42" fmla="*/ 227 w 624"/>
                <a:gd name="T43" fmla="*/ 1077 h 1134"/>
                <a:gd name="T44" fmla="*/ 114 w 624"/>
                <a:gd name="T45" fmla="*/ 1077 h 1134"/>
                <a:gd name="T46" fmla="*/ 114 w 624"/>
                <a:gd name="T47" fmla="*/ 964 h 1134"/>
                <a:gd name="T48" fmla="*/ 0 w 624"/>
                <a:gd name="T49" fmla="*/ 964 h 1134"/>
                <a:gd name="T50" fmla="*/ 0 w 624"/>
                <a:gd name="T51" fmla="*/ 624 h 1134"/>
                <a:gd name="T52" fmla="*/ 57 w 624"/>
                <a:gd name="T53" fmla="*/ 624 h 1134"/>
                <a:gd name="T54" fmla="*/ 57 w 624"/>
                <a:gd name="T55" fmla="*/ 510 h 1134"/>
                <a:gd name="T56" fmla="*/ 114 w 624"/>
                <a:gd name="T57" fmla="*/ 510 h 1134"/>
                <a:gd name="T58" fmla="*/ 114 w 624"/>
                <a:gd name="T59" fmla="*/ 453 h 1134"/>
                <a:gd name="T60" fmla="*/ 57 w 624"/>
                <a:gd name="T61" fmla="*/ 453 h 1134"/>
                <a:gd name="T62" fmla="*/ 57 w 624"/>
                <a:gd name="T63" fmla="*/ 340 h 1134"/>
                <a:gd name="T64" fmla="*/ 114 w 624"/>
                <a:gd name="T65" fmla="*/ 340 h 1134"/>
                <a:gd name="T66" fmla="*/ 114 w 624"/>
                <a:gd name="T67" fmla="*/ 283 h 1134"/>
                <a:gd name="T68" fmla="*/ 57 w 624"/>
                <a:gd name="T69" fmla="*/ 283 h 1134"/>
                <a:gd name="T70" fmla="*/ 57 w 624"/>
                <a:gd name="T71" fmla="*/ 170 h 1134"/>
                <a:gd name="T72" fmla="*/ 114 w 624"/>
                <a:gd name="T73" fmla="*/ 170 h 1134"/>
                <a:gd name="T74" fmla="*/ 114 w 624"/>
                <a:gd name="T75" fmla="*/ 113 h 1134"/>
                <a:gd name="T76" fmla="*/ 227 w 624"/>
                <a:gd name="T77" fmla="*/ 113 h 1134"/>
                <a:gd name="T78" fmla="*/ 227 w 624"/>
                <a:gd name="T79" fmla="*/ 0 h 1134"/>
                <a:gd name="T80" fmla="*/ 341 w 624"/>
                <a:gd name="T8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4" h="1134">
                  <a:moveTo>
                    <a:pt x="341" y="0"/>
                  </a:moveTo>
                  <a:lnTo>
                    <a:pt x="341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8" y="227"/>
                  </a:lnTo>
                  <a:lnTo>
                    <a:pt x="568" y="510"/>
                  </a:lnTo>
                  <a:lnTo>
                    <a:pt x="624" y="510"/>
                  </a:lnTo>
                  <a:lnTo>
                    <a:pt x="624" y="680"/>
                  </a:lnTo>
                  <a:lnTo>
                    <a:pt x="568" y="680"/>
                  </a:lnTo>
                  <a:lnTo>
                    <a:pt x="568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341" y="964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114" y="1077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FE2CB79D-3FA4-4E9B-86C1-238B704DC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737" cy="1078"/>
            </a:xfrm>
            <a:custGeom>
              <a:avLst/>
              <a:gdLst>
                <a:gd name="T0" fmla="*/ 454 w 737"/>
                <a:gd name="T1" fmla="*/ 1021 h 1078"/>
                <a:gd name="T2" fmla="*/ 284 w 737"/>
                <a:gd name="T3" fmla="*/ 1021 h 1078"/>
                <a:gd name="T4" fmla="*/ 284 w 737"/>
                <a:gd name="T5" fmla="*/ 1078 h 1078"/>
                <a:gd name="T6" fmla="*/ 170 w 737"/>
                <a:gd name="T7" fmla="*/ 1078 h 1078"/>
                <a:gd name="T8" fmla="*/ 170 w 737"/>
                <a:gd name="T9" fmla="*/ 1021 h 1078"/>
                <a:gd name="T10" fmla="*/ 114 w 737"/>
                <a:gd name="T11" fmla="*/ 1021 h 1078"/>
                <a:gd name="T12" fmla="*/ 114 w 737"/>
                <a:gd name="T13" fmla="*/ 964 h 1078"/>
                <a:gd name="T14" fmla="*/ 57 w 737"/>
                <a:gd name="T15" fmla="*/ 964 h 1078"/>
                <a:gd name="T16" fmla="*/ 57 w 737"/>
                <a:gd name="T17" fmla="*/ 908 h 1078"/>
                <a:gd name="T18" fmla="*/ 114 w 737"/>
                <a:gd name="T19" fmla="*/ 908 h 1078"/>
                <a:gd name="T20" fmla="*/ 114 w 737"/>
                <a:gd name="T21" fmla="*/ 738 h 1078"/>
                <a:gd name="T22" fmla="*/ 57 w 737"/>
                <a:gd name="T23" fmla="*/ 738 h 1078"/>
                <a:gd name="T24" fmla="*/ 57 w 737"/>
                <a:gd name="T25" fmla="*/ 681 h 1078"/>
                <a:gd name="T26" fmla="*/ 0 w 737"/>
                <a:gd name="T27" fmla="*/ 681 h 1078"/>
                <a:gd name="T28" fmla="*/ 0 w 737"/>
                <a:gd name="T29" fmla="*/ 511 h 1078"/>
                <a:gd name="T30" fmla="*/ 114 w 737"/>
                <a:gd name="T31" fmla="*/ 511 h 1078"/>
                <a:gd name="T32" fmla="*/ 114 w 737"/>
                <a:gd name="T33" fmla="*/ 454 h 1078"/>
                <a:gd name="T34" fmla="*/ 57 w 737"/>
                <a:gd name="T35" fmla="*/ 454 h 1078"/>
                <a:gd name="T36" fmla="*/ 57 w 737"/>
                <a:gd name="T37" fmla="*/ 397 h 1078"/>
                <a:gd name="T38" fmla="*/ 0 w 737"/>
                <a:gd name="T39" fmla="*/ 397 h 1078"/>
                <a:gd name="T40" fmla="*/ 0 w 737"/>
                <a:gd name="T41" fmla="*/ 341 h 1078"/>
                <a:gd name="T42" fmla="*/ 57 w 737"/>
                <a:gd name="T43" fmla="*/ 341 h 1078"/>
                <a:gd name="T44" fmla="*/ 57 w 737"/>
                <a:gd name="T45" fmla="*/ 227 h 1078"/>
                <a:gd name="T46" fmla="*/ 170 w 737"/>
                <a:gd name="T47" fmla="*/ 227 h 1078"/>
                <a:gd name="T48" fmla="*/ 170 w 737"/>
                <a:gd name="T49" fmla="*/ 171 h 1078"/>
                <a:gd name="T50" fmla="*/ 114 w 737"/>
                <a:gd name="T51" fmla="*/ 171 h 1078"/>
                <a:gd name="T52" fmla="*/ 114 w 737"/>
                <a:gd name="T53" fmla="*/ 57 h 1078"/>
                <a:gd name="T54" fmla="*/ 170 w 737"/>
                <a:gd name="T55" fmla="*/ 57 h 1078"/>
                <a:gd name="T56" fmla="*/ 170 w 737"/>
                <a:gd name="T57" fmla="*/ 0 h 1078"/>
                <a:gd name="T58" fmla="*/ 284 w 737"/>
                <a:gd name="T59" fmla="*/ 0 h 1078"/>
                <a:gd name="T60" fmla="*/ 284 w 737"/>
                <a:gd name="T61" fmla="*/ 171 h 1078"/>
                <a:gd name="T62" fmla="*/ 340 w 737"/>
                <a:gd name="T63" fmla="*/ 171 h 1078"/>
                <a:gd name="T64" fmla="*/ 340 w 737"/>
                <a:gd name="T65" fmla="*/ 114 h 1078"/>
                <a:gd name="T66" fmla="*/ 681 w 737"/>
                <a:gd name="T67" fmla="*/ 114 h 1078"/>
                <a:gd name="T68" fmla="*/ 681 w 737"/>
                <a:gd name="T69" fmla="*/ 171 h 1078"/>
                <a:gd name="T70" fmla="*/ 737 w 737"/>
                <a:gd name="T71" fmla="*/ 171 h 1078"/>
                <a:gd name="T72" fmla="*/ 737 w 737"/>
                <a:gd name="T73" fmla="*/ 227 h 1078"/>
                <a:gd name="T74" fmla="*/ 681 w 737"/>
                <a:gd name="T75" fmla="*/ 227 h 1078"/>
                <a:gd name="T76" fmla="*/ 624 w 737"/>
                <a:gd name="T77" fmla="*/ 227 h 1078"/>
                <a:gd name="T78" fmla="*/ 624 w 737"/>
                <a:gd name="T79" fmla="*/ 284 h 1078"/>
                <a:gd name="T80" fmla="*/ 567 w 737"/>
                <a:gd name="T81" fmla="*/ 284 h 1078"/>
                <a:gd name="T82" fmla="*/ 567 w 737"/>
                <a:gd name="T83" fmla="*/ 397 h 1078"/>
                <a:gd name="T84" fmla="*/ 624 w 737"/>
                <a:gd name="T85" fmla="*/ 397 h 1078"/>
                <a:gd name="T86" fmla="*/ 624 w 737"/>
                <a:gd name="T87" fmla="*/ 454 h 1078"/>
                <a:gd name="T88" fmla="*/ 567 w 737"/>
                <a:gd name="T89" fmla="*/ 454 h 1078"/>
                <a:gd name="T90" fmla="*/ 567 w 737"/>
                <a:gd name="T91" fmla="*/ 567 h 1078"/>
                <a:gd name="T92" fmla="*/ 624 w 737"/>
                <a:gd name="T93" fmla="*/ 567 h 1078"/>
                <a:gd name="T94" fmla="*/ 624 w 737"/>
                <a:gd name="T95" fmla="*/ 624 h 1078"/>
                <a:gd name="T96" fmla="*/ 567 w 737"/>
                <a:gd name="T97" fmla="*/ 624 h 1078"/>
                <a:gd name="T98" fmla="*/ 567 w 737"/>
                <a:gd name="T99" fmla="*/ 738 h 1078"/>
                <a:gd name="T100" fmla="*/ 510 w 737"/>
                <a:gd name="T101" fmla="*/ 738 h 1078"/>
                <a:gd name="T102" fmla="*/ 510 w 737"/>
                <a:gd name="T103" fmla="*/ 1021 h 1078"/>
                <a:gd name="T104" fmla="*/ 454 w 737"/>
                <a:gd name="T105" fmla="*/ 102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1078">
                  <a:moveTo>
                    <a:pt x="454" y="1021"/>
                  </a:moveTo>
                  <a:lnTo>
                    <a:pt x="284" y="1021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737" y="171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738"/>
                  </a:lnTo>
                  <a:lnTo>
                    <a:pt x="510" y="738"/>
                  </a:lnTo>
                  <a:lnTo>
                    <a:pt x="510" y="1021"/>
                  </a:lnTo>
                  <a:lnTo>
                    <a:pt x="454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D5B9F9F1-90B8-4303-A5C5-31C6CDB5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90"/>
              <a:ext cx="964" cy="1020"/>
            </a:xfrm>
            <a:custGeom>
              <a:avLst/>
              <a:gdLst>
                <a:gd name="T0" fmla="*/ 284 w 964"/>
                <a:gd name="T1" fmla="*/ 0 h 1020"/>
                <a:gd name="T2" fmla="*/ 340 w 964"/>
                <a:gd name="T3" fmla="*/ 0 h 1020"/>
                <a:gd name="T4" fmla="*/ 340 w 964"/>
                <a:gd name="T5" fmla="*/ 56 h 1020"/>
                <a:gd name="T6" fmla="*/ 397 w 964"/>
                <a:gd name="T7" fmla="*/ 56 h 1020"/>
                <a:gd name="T8" fmla="*/ 397 w 964"/>
                <a:gd name="T9" fmla="*/ 227 h 1020"/>
                <a:gd name="T10" fmla="*/ 454 w 964"/>
                <a:gd name="T11" fmla="*/ 227 h 1020"/>
                <a:gd name="T12" fmla="*/ 454 w 964"/>
                <a:gd name="T13" fmla="*/ 340 h 1020"/>
                <a:gd name="T14" fmla="*/ 510 w 964"/>
                <a:gd name="T15" fmla="*/ 340 h 1020"/>
                <a:gd name="T16" fmla="*/ 510 w 964"/>
                <a:gd name="T17" fmla="*/ 283 h 1020"/>
                <a:gd name="T18" fmla="*/ 624 w 964"/>
                <a:gd name="T19" fmla="*/ 283 h 1020"/>
                <a:gd name="T20" fmla="*/ 624 w 964"/>
                <a:gd name="T21" fmla="*/ 340 h 1020"/>
                <a:gd name="T22" fmla="*/ 567 w 964"/>
                <a:gd name="T23" fmla="*/ 340 h 1020"/>
                <a:gd name="T24" fmla="*/ 567 w 964"/>
                <a:gd name="T25" fmla="*/ 510 h 1020"/>
                <a:gd name="T26" fmla="*/ 624 w 964"/>
                <a:gd name="T27" fmla="*/ 510 h 1020"/>
                <a:gd name="T28" fmla="*/ 624 w 964"/>
                <a:gd name="T29" fmla="*/ 567 h 1020"/>
                <a:gd name="T30" fmla="*/ 680 w 964"/>
                <a:gd name="T31" fmla="*/ 567 h 1020"/>
                <a:gd name="T32" fmla="*/ 680 w 964"/>
                <a:gd name="T33" fmla="*/ 623 h 1020"/>
                <a:gd name="T34" fmla="*/ 737 w 964"/>
                <a:gd name="T35" fmla="*/ 623 h 1020"/>
                <a:gd name="T36" fmla="*/ 737 w 964"/>
                <a:gd name="T37" fmla="*/ 794 h 1020"/>
                <a:gd name="T38" fmla="*/ 851 w 964"/>
                <a:gd name="T39" fmla="*/ 794 h 1020"/>
                <a:gd name="T40" fmla="*/ 851 w 964"/>
                <a:gd name="T41" fmla="*/ 850 h 1020"/>
                <a:gd name="T42" fmla="*/ 907 w 964"/>
                <a:gd name="T43" fmla="*/ 850 h 1020"/>
                <a:gd name="T44" fmla="*/ 907 w 964"/>
                <a:gd name="T45" fmla="*/ 794 h 1020"/>
                <a:gd name="T46" fmla="*/ 964 w 964"/>
                <a:gd name="T47" fmla="*/ 794 h 1020"/>
                <a:gd name="T48" fmla="*/ 964 w 964"/>
                <a:gd name="T49" fmla="*/ 964 h 1020"/>
                <a:gd name="T50" fmla="*/ 794 w 964"/>
                <a:gd name="T51" fmla="*/ 964 h 1020"/>
                <a:gd name="T52" fmla="*/ 794 w 964"/>
                <a:gd name="T53" fmla="*/ 1020 h 1020"/>
                <a:gd name="T54" fmla="*/ 624 w 964"/>
                <a:gd name="T55" fmla="*/ 1020 h 1020"/>
                <a:gd name="T56" fmla="*/ 624 w 964"/>
                <a:gd name="T57" fmla="*/ 964 h 1020"/>
                <a:gd name="T58" fmla="*/ 227 w 964"/>
                <a:gd name="T59" fmla="*/ 964 h 1020"/>
                <a:gd name="T60" fmla="*/ 227 w 964"/>
                <a:gd name="T61" fmla="*/ 907 h 1020"/>
                <a:gd name="T62" fmla="*/ 170 w 964"/>
                <a:gd name="T63" fmla="*/ 907 h 1020"/>
                <a:gd name="T64" fmla="*/ 170 w 964"/>
                <a:gd name="T65" fmla="*/ 850 h 1020"/>
                <a:gd name="T66" fmla="*/ 57 w 964"/>
                <a:gd name="T67" fmla="*/ 850 h 1020"/>
                <a:gd name="T68" fmla="*/ 57 w 964"/>
                <a:gd name="T69" fmla="*/ 794 h 1020"/>
                <a:gd name="T70" fmla="*/ 0 w 964"/>
                <a:gd name="T71" fmla="*/ 794 h 1020"/>
                <a:gd name="T72" fmla="*/ 0 w 964"/>
                <a:gd name="T73" fmla="*/ 680 h 1020"/>
                <a:gd name="T74" fmla="*/ 57 w 964"/>
                <a:gd name="T75" fmla="*/ 680 h 1020"/>
                <a:gd name="T76" fmla="*/ 57 w 964"/>
                <a:gd name="T77" fmla="*/ 567 h 1020"/>
                <a:gd name="T78" fmla="*/ 113 w 964"/>
                <a:gd name="T79" fmla="*/ 567 h 1020"/>
                <a:gd name="T80" fmla="*/ 113 w 964"/>
                <a:gd name="T81" fmla="*/ 453 h 1020"/>
                <a:gd name="T82" fmla="*/ 170 w 964"/>
                <a:gd name="T83" fmla="*/ 453 h 1020"/>
                <a:gd name="T84" fmla="*/ 170 w 964"/>
                <a:gd name="T85" fmla="*/ 397 h 1020"/>
                <a:gd name="T86" fmla="*/ 227 w 964"/>
                <a:gd name="T87" fmla="*/ 397 h 1020"/>
                <a:gd name="T88" fmla="*/ 227 w 964"/>
                <a:gd name="T89" fmla="*/ 340 h 1020"/>
                <a:gd name="T90" fmla="*/ 284 w 964"/>
                <a:gd name="T91" fmla="*/ 340 h 1020"/>
                <a:gd name="T92" fmla="*/ 284 w 964"/>
                <a:gd name="T93" fmla="*/ 283 h 1020"/>
                <a:gd name="T94" fmla="*/ 340 w 964"/>
                <a:gd name="T95" fmla="*/ 283 h 1020"/>
                <a:gd name="T96" fmla="*/ 340 w 964"/>
                <a:gd name="T97" fmla="*/ 113 h 1020"/>
                <a:gd name="T98" fmla="*/ 284 w 964"/>
                <a:gd name="T99" fmla="*/ 113 h 1020"/>
                <a:gd name="T100" fmla="*/ 284 w 964"/>
                <a:gd name="T10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020">
                  <a:moveTo>
                    <a:pt x="28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662D10E3-8BDA-41FA-BF32-E54F20E48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790"/>
              <a:ext cx="284" cy="453"/>
            </a:xfrm>
            <a:custGeom>
              <a:avLst/>
              <a:gdLst>
                <a:gd name="T0" fmla="*/ 170 w 284"/>
                <a:gd name="T1" fmla="*/ 0 h 453"/>
                <a:gd name="T2" fmla="*/ 113 w 284"/>
                <a:gd name="T3" fmla="*/ 0 h 453"/>
                <a:gd name="T4" fmla="*/ 113 w 284"/>
                <a:gd name="T5" fmla="*/ 113 h 453"/>
                <a:gd name="T6" fmla="*/ 0 w 284"/>
                <a:gd name="T7" fmla="*/ 113 h 453"/>
                <a:gd name="T8" fmla="*/ 0 w 284"/>
                <a:gd name="T9" fmla="*/ 227 h 453"/>
                <a:gd name="T10" fmla="*/ 57 w 284"/>
                <a:gd name="T11" fmla="*/ 227 h 453"/>
                <a:gd name="T12" fmla="*/ 57 w 284"/>
                <a:gd name="T13" fmla="*/ 397 h 453"/>
                <a:gd name="T14" fmla="*/ 170 w 284"/>
                <a:gd name="T15" fmla="*/ 397 h 453"/>
                <a:gd name="T16" fmla="*/ 170 w 284"/>
                <a:gd name="T17" fmla="*/ 453 h 453"/>
                <a:gd name="T18" fmla="*/ 227 w 284"/>
                <a:gd name="T19" fmla="*/ 453 h 453"/>
                <a:gd name="T20" fmla="*/ 227 w 284"/>
                <a:gd name="T21" fmla="*/ 397 h 453"/>
                <a:gd name="T22" fmla="*/ 284 w 284"/>
                <a:gd name="T23" fmla="*/ 397 h 453"/>
                <a:gd name="T24" fmla="*/ 284 w 284"/>
                <a:gd name="T25" fmla="*/ 227 h 453"/>
                <a:gd name="T26" fmla="*/ 227 w 284"/>
                <a:gd name="T27" fmla="*/ 227 h 453"/>
                <a:gd name="T28" fmla="*/ 227 w 284"/>
                <a:gd name="T29" fmla="*/ 170 h 453"/>
                <a:gd name="T30" fmla="*/ 170 w 284"/>
                <a:gd name="T31" fmla="*/ 170 h 453"/>
                <a:gd name="T32" fmla="*/ 170 w 28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453">
                  <a:moveTo>
                    <a:pt x="17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08DB7C67-2411-43C2-B60C-6562F4311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6073"/>
              <a:ext cx="964" cy="624"/>
            </a:xfrm>
            <a:custGeom>
              <a:avLst/>
              <a:gdLst>
                <a:gd name="T0" fmla="*/ 964 w 964"/>
                <a:gd name="T1" fmla="*/ 284 h 624"/>
                <a:gd name="T2" fmla="*/ 964 w 964"/>
                <a:gd name="T3" fmla="*/ 340 h 624"/>
                <a:gd name="T4" fmla="*/ 907 w 964"/>
                <a:gd name="T5" fmla="*/ 340 h 624"/>
                <a:gd name="T6" fmla="*/ 907 w 964"/>
                <a:gd name="T7" fmla="*/ 454 h 624"/>
                <a:gd name="T8" fmla="*/ 681 w 964"/>
                <a:gd name="T9" fmla="*/ 454 h 624"/>
                <a:gd name="T10" fmla="*/ 681 w 964"/>
                <a:gd name="T11" fmla="*/ 511 h 624"/>
                <a:gd name="T12" fmla="*/ 567 w 964"/>
                <a:gd name="T13" fmla="*/ 511 h 624"/>
                <a:gd name="T14" fmla="*/ 567 w 964"/>
                <a:gd name="T15" fmla="*/ 567 h 624"/>
                <a:gd name="T16" fmla="*/ 511 w 964"/>
                <a:gd name="T17" fmla="*/ 567 h 624"/>
                <a:gd name="T18" fmla="*/ 511 w 964"/>
                <a:gd name="T19" fmla="*/ 511 h 624"/>
                <a:gd name="T20" fmla="*/ 454 w 964"/>
                <a:gd name="T21" fmla="*/ 511 h 624"/>
                <a:gd name="T22" fmla="*/ 454 w 964"/>
                <a:gd name="T23" fmla="*/ 624 h 624"/>
                <a:gd name="T24" fmla="*/ 114 w 964"/>
                <a:gd name="T25" fmla="*/ 624 h 624"/>
                <a:gd name="T26" fmla="*/ 114 w 964"/>
                <a:gd name="T27" fmla="*/ 567 h 624"/>
                <a:gd name="T28" fmla="*/ 114 w 964"/>
                <a:gd name="T29" fmla="*/ 511 h 624"/>
                <a:gd name="T30" fmla="*/ 57 w 964"/>
                <a:gd name="T31" fmla="*/ 511 h 624"/>
                <a:gd name="T32" fmla="*/ 57 w 964"/>
                <a:gd name="T33" fmla="*/ 454 h 624"/>
                <a:gd name="T34" fmla="*/ 0 w 964"/>
                <a:gd name="T35" fmla="*/ 454 h 624"/>
                <a:gd name="T36" fmla="*/ 0 w 964"/>
                <a:gd name="T37" fmla="*/ 170 h 624"/>
                <a:gd name="T38" fmla="*/ 57 w 964"/>
                <a:gd name="T39" fmla="*/ 170 h 624"/>
                <a:gd name="T40" fmla="*/ 57 w 964"/>
                <a:gd name="T41" fmla="*/ 57 h 624"/>
                <a:gd name="T42" fmla="*/ 114 w 964"/>
                <a:gd name="T43" fmla="*/ 57 h 624"/>
                <a:gd name="T44" fmla="*/ 114 w 964"/>
                <a:gd name="T45" fmla="*/ 0 h 624"/>
                <a:gd name="T46" fmla="*/ 284 w 964"/>
                <a:gd name="T47" fmla="*/ 0 h 624"/>
                <a:gd name="T48" fmla="*/ 284 w 964"/>
                <a:gd name="T49" fmla="*/ 114 h 624"/>
                <a:gd name="T50" fmla="*/ 397 w 964"/>
                <a:gd name="T51" fmla="*/ 114 h 624"/>
                <a:gd name="T52" fmla="*/ 397 w 964"/>
                <a:gd name="T53" fmla="*/ 170 h 624"/>
                <a:gd name="T54" fmla="*/ 511 w 964"/>
                <a:gd name="T55" fmla="*/ 170 h 624"/>
                <a:gd name="T56" fmla="*/ 511 w 964"/>
                <a:gd name="T57" fmla="*/ 227 h 624"/>
                <a:gd name="T58" fmla="*/ 567 w 964"/>
                <a:gd name="T59" fmla="*/ 227 h 624"/>
                <a:gd name="T60" fmla="*/ 567 w 964"/>
                <a:gd name="T61" fmla="*/ 284 h 624"/>
                <a:gd name="T62" fmla="*/ 681 w 964"/>
                <a:gd name="T63" fmla="*/ 284 h 624"/>
                <a:gd name="T64" fmla="*/ 681 w 964"/>
                <a:gd name="T65" fmla="*/ 227 h 624"/>
                <a:gd name="T66" fmla="*/ 907 w 964"/>
                <a:gd name="T67" fmla="*/ 227 h 624"/>
                <a:gd name="T68" fmla="*/ 907 w 964"/>
                <a:gd name="T69" fmla="*/ 284 h 624"/>
                <a:gd name="T70" fmla="*/ 964 w 964"/>
                <a:gd name="T71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624">
                  <a:moveTo>
                    <a:pt x="964" y="284"/>
                  </a:moveTo>
                  <a:lnTo>
                    <a:pt x="964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50F4C297-04D1-4A7D-BEEB-D4506C789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336"/>
              <a:ext cx="453" cy="794"/>
            </a:xfrm>
            <a:custGeom>
              <a:avLst/>
              <a:gdLst>
                <a:gd name="T0" fmla="*/ 397 w 453"/>
                <a:gd name="T1" fmla="*/ 737 h 794"/>
                <a:gd name="T2" fmla="*/ 397 w 453"/>
                <a:gd name="T3" fmla="*/ 624 h 794"/>
                <a:gd name="T4" fmla="*/ 453 w 453"/>
                <a:gd name="T5" fmla="*/ 624 h 794"/>
                <a:gd name="T6" fmla="*/ 453 w 453"/>
                <a:gd name="T7" fmla="*/ 340 h 794"/>
                <a:gd name="T8" fmla="*/ 397 w 453"/>
                <a:gd name="T9" fmla="*/ 340 h 794"/>
                <a:gd name="T10" fmla="*/ 397 w 453"/>
                <a:gd name="T11" fmla="*/ 170 h 794"/>
                <a:gd name="T12" fmla="*/ 340 w 453"/>
                <a:gd name="T13" fmla="*/ 170 h 794"/>
                <a:gd name="T14" fmla="*/ 340 w 453"/>
                <a:gd name="T15" fmla="*/ 0 h 794"/>
                <a:gd name="T16" fmla="*/ 57 w 453"/>
                <a:gd name="T17" fmla="*/ 0 h 794"/>
                <a:gd name="T18" fmla="*/ 57 w 453"/>
                <a:gd name="T19" fmla="*/ 57 h 794"/>
                <a:gd name="T20" fmla="*/ 0 w 453"/>
                <a:gd name="T21" fmla="*/ 57 h 794"/>
                <a:gd name="T22" fmla="*/ 0 w 453"/>
                <a:gd name="T23" fmla="*/ 284 h 794"/>
                <a:gd name="T24" fmla="*/ 57 w 453"/>
                <a:gd name="T25" fmla="*/ 284 h 794"/>
                <a:gd name="T26" fmla="*/ 57 w 453"/>
                <a:gd name="T27" fmla="*/ 454 h 794"/>
                <a:gd name="T28" fmla="*/ 113 w 453"/>
                <a:gd name="T29" fmla="*/ 454 h 794"/>
                <a:gd name="T30" fmla="*/ 113 w 453"/>
                <a:gd name="T31" fmla="*/ 510 h 794"/>
                <a:gd name="T32" fmla="*/ 170 w 453"/>
                <a:gd name="T33" fmla="*/ 510 h 794"/>
                <a:gd name="T34" fmla="*/ 170 w 453"/>
                <a:gd name="T35" fmla="*/ 681 h 794"/>
                <a:gd name="T36" fmla="*/ 227 w 453"/>
                <a:gd name="T37" fmla="*/ 681 h 794"/>
                <a:gd name="T38" fmla="*/ 227 w 453"/>
                <a:gd name="T39" fmla="*/ 794 h 794"/>
                <a:gd name="T40" fmla="*/ 283 w 453"/>
                <a:gd name="T41" fmla="*/ 794 h 794"/>
                <a:gd name="T42" fmla="*/ 283 w 453"/>
                <a:gd name="T43" fmla="*/ 737 h 794"/>
                <a:gd name="T44" fmla="*/ 397 w 453"/>
                <a:gd name="T45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794">
                  <a:moveTo>
                    <a:pt x="397" y="737"/>
                  </a:moveTo>
                  <a:lnTo>
                    <a:pt x="397" y="624"/>
                  </a:lnTo>
                  <a:lnTo>
                    <a:pt x="453" y="624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E13D286E-5FD7-44B5-8861-0E189D3A8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5393"/>
              <a:ext cx="510" cy="850"/>
            </a:xfrm>
            <a:custGeom>
              <a:avLst/>
              <a:gdLst>
                <a:gd name="T0" fmla="*/ 0 w 510"/>
                <a:gd name="T1" fmla="*/ 850 h 850"/>
                <a:gd name="T2" fmla="*/ 170 w 510"/>
                <a:gd name="T3" fmla="*/ 850 h 850"/>
                <a:gd name="T4" fmla="*/ 170 w 510"/>
                <a:gd name="T5" fmla="*/ 794 h 850"/>
                <a:gd name="T6" fmla="*/ 113 w 510"/>
                <a:gd name="T7" fmla="*/ 794 h 850"/>
                <a:gd name="T8" fmla="*/ 113 w 510"/>
                <a:gd name="T9" fmla="*/ 680 h 850"/>
                <a:gd name="T10" fmla="*/ 227 w 510"/>
                <a:gd name="T11" fmla="*/ 680 h 850"/>
                <a:gd name="T12" fmla="*/ 227 w 510"/>
                <a:gd name="T13" fmla="*/ 624 h 850"/>
                <a:gd name="T14" fmla="*/ 284 w 510"/>
                <a:gd name="T15" fmla="*/ 624 h 850"/>
                <a:gd name="T16" fmla="*/ 284 w 510"/>
                <a:gd name="T17" fmla="*/ 453 h 850"/>
                <a:gd name="T18" fmla="*/ 397 w 510"/>
                <a:gd name="T19" fmla="*/ 453 h 850"/>
                <a:gd name="T20" fmla="*/ 397 w 510"/>
                <a:gd name="T21" fmla="*/ 283 h 850"/>
                <a:gd name="T22" fmla="*/ 454 w 510"/>
                <a:gd name="T23" fmla="*/ 283 h 850"/>
                <a:gd name="T24" fmla="*/ 454 w 510"/>
                <a:gd name="T25" fmla="*/ 170 h 850"/>
                <a:gd name="T26" fmla="*/ 510 w 510"/>
                <a:gd name="T27" fmla="*/ 170 h 850"/>
                <a:gd name="T28" fmla="*/ 510 w 510"/>
                <a:gd name="T29" fmla="*/ 113 h 850"/>
                <a:gd name="T30" fmla="*/ 340 w 510"/>
                <a:gd name="T31" fmla="*/ 113 h 850"/>
                <a:gd name="T32" fmla="*/ 340 w 510"/>
                <a:gd name="T33" fmla="*/ 170 h 850"/>
                <a:gd name="T34" fmla="*/ 284 w 510"/>
                <a:gd name="T35" fmla="*/ 170 h 850"/>
                <a:gd name="T36" fmla="*/ 284 w 510"/>
                <a:gd name="T37" fmla="*/ 113 h 850"/>
                <a:gd name="T38" fmla="*/ 227 w 510"/>
                <a:gd name="T39" fmla="*/ 113 h 850"/>
                <a:gd name="T40" fmla="*/ 227 w 510"/>
                <a:gd name="T41" fmla="*/ 57 h 850"/>
                <a:gd name="T42" fmla="*/ 170 w 510"/>
                <a:gd name="T43" fmla="*/ 57 h 850"/>
                <a:gd name="T44" fmla="*/ 170 w 510"/>
                <a:gd name="T45" fmla="*/ 0 h 850"/>
                <a:gd name="T46" fmla="*/ 0 w 510"/>
                <a:gd name="T47" fmla="*/ 0 h 850"/>
                <a:gd name="T48" fmla="*/ 0 w 510"/>
                <a:gd name="T49" fmla="*/ 113 h 850"/>
                <a:gd name="T50" fmla="*/ 57 w 510"/>
                <a:gd name="T51" fmla="*/ 113 h 850"/>
                <a:gd name="T52" fmla="*/ 57 w 510"/>
                <a:gd name="T53" fmla="*/ 283 h 850"/>
                <a:gd name="T54" fmla="*/ 113 w 510"/>
                <a:gd name="T55" fmla="*/ 283 h 850"/>
                <a:gd name="T56" fmla="*/ 113 w 510"/>
                <a:gd name="T57" fmla="*/ 567 h 850"/>
                <a:gd name="T58" fmla="*/ 57 w 510"/>
                <a:gd name="T59" fmla="*/ 567 h 850"/>
                <a:gd name="T60" fmla="*/ 57 w 510"/>
                <a:gd name="T61" fmla="*/ 737 h 850"/>
                <a:gd name="T62" fmla="*/ 0 w 510"/>
                <a:gd name="T63" fmla="*/ 737 h 850"/>
                <a:gd name="T64" fmla="*/ 0 w 510"/>
                <a:gd name="T6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0">
                  <a:moveTo>
                    <a:pt x="0" y="850"/>
                  </a:move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ED40C7C5-9766-4FB4-B23B-8B836DA26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17"/>
              <a:ext cx="510" cy="680"/>
            </a:xfrm>
            <a:custGeom>
              <a:avLst/>
              <a:gdLst>
                <a:gd name="T0" fmla="*/ 397 w 510"/>
                <a:gd name="T1" fmla="*/ 680 h 680"/>
                <a:gd name="T2" fmla="*/ 454 w 510"/>
                <a:gd name="T3" fmla="*/ 680 h 680"/>
                <a:gd name="T4" fmla="*/ 454 w 510"/>
                <a:gd name="T5" fmla="*/ 623 h 680"/>
                <a:gd name="T6" fmla="*/ 510 w 510"/>
                <a:gd name="T7" fmla="*/ 623 h 680"/>
                <a:gd name="T8" fmla="*/ 510 w 510"/>
                <a:gd name="T9" fmla="*/ 396 h 680"/>
                <a:gd name="T10" fmla="*/ 454 w 510"/>
                <a:gd name="T11" fmla="*/ 396 h 680"/>
                <a:gd name="T12" fmla="*/ 454 w 510"/>
                <a:gd name="T13" fmla="*/ 340 h 680"/>
                <a:gd name="T14" fmla="*/ 397 w 510"/>
                <a:gd name="T15" fmla="*/ 340 h 680"/>
                <a:gd name="T16" fmla="*/ 397 w 510"/>
                <a:gd name="T17" fmla="*/ 226 h 680"/>
                <a:gd name="T18" fmla="*/ 340 w 510"/>
                <a:gd name="T19" fmla="*/ 226 h 680"/>
                <a:gd name="T20" fmla="*/ 340 w 510"/>
                <a:gd name="T21" fmla="*/ 0 h 680"/>
                <a:gd name="T22" fmla="*/ 227 w 510"/>
                <a:gd name="T23" fmla="*/ 0 h 680"/>
                <a:gd name="T24" fmla="*/ 227 w 510"/>
                <a:gd name="T25" fmla="*/ 56 h 680"/>
                <a:gd name="T26" fmla="*/ 113 w 510"/>
                <a:gd name="T27" fmla="*/ 56 h 680"/>
                <a:gd name="T28" fmla="*/ 113 w 510"/>
                <a:gd name="T29" fmla="*/ 170 h 680"/>
                <a:gd name="T30" fmla="*/ 170 w 510"/>
                <a:gd name="T31" fmla="*/ 170 h 680"/>
                <a:gd name="T32" fmla="*/ 170 w 510"/>
                <a:gd name="T33" fmla="*/ 226 h 680"/>
                <a:gd name="T34" fmla="*/ 0 w 510"/>
                <a:gd name="T35" fmla="*/ 226 h 680"/>
                <a:gd name="T36" fmla="*/ 0 w 510"/>
                <a:gd name="T37" fmla="*/ 283 h 680"/>
                <a:gd name="T38" fmla="*/ 57 w 510"/>
                <a:gd name="T39" fmla="*/ 283 h 680"/>
                <a:gd name="T40" fmla="*/ 57 w 510"/>
                <a:gd name="T41" fmla="*/ 340 h 680"/>
                <a:gd name="T42" fmla="*/ 113 w 510"/>
                <a:gd name="T43" fmla="*/ 340 h 680"/>
                <a:gd name="T44" fmla="*/ 113 w 510"/>
                <a:gd name="T45" fmla="*/ 396 h 680"/>
                <a:gd name="T46" fmla="*/ 170 w 510"/>
                <a:gd name="T47" fmla="*/ 396 h 680"/>
                <a:gd name="T48" fmla="*/ 170 w 510"/>
                <a:gd name="T49" fmla="*/ 567 h 680"/>
                <a:gd name="T50" fmla="*/ 284 w 510"/>
                <a:gd name="T51" fmla="*/ 567 h 680"/>
                <a:gd name="T52" fmla="*/ 284 w 510"/>
                <a:gd name="T53" fmla="*/ 623 h 680"/>
                <a:gd name="T54" fmla="*/ 340 w 510"/>
                <a:gd name="T55" fmla="*/ 623 h 680"/>
                <a:gd name="T56" fmla="*/ 340 w 510"/>
                <a:gd name="T57" fmla="*/ 567 h 680"/>
                <a:gd name="T58" fmla="*/ 397 w 510"/>
                <a:gd name="T59" fmla="*/ 567 h 680"/>
                <a:gd name="T60" fmla="*/ 397 w 510"/>
                <a:gd name="T6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80">
                  <a:moveTo>
                    <a:pt x="397" y="680"/>
                  </a:moveTo>
                  <a:lnTo>
                    <a:pt x="454" y="68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76A97B6F-2CDF-441A-9353-44D20B613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5676"/>
              <a:ext cx="623" cy="1021"/>
            </a:xfrm>
            <a:custGeom>
              <a:avLst/>
              <a:gdLst>
                <a:gd name="T0" fmla="*/ 226 w 623"/>
                <a:gd name="T1" fmla="*/ 0 h 1021"/>
                <a:gd name="T2" fmla="*/ 113 w 623"/>
                <a:gd name="T3" fmla="*/ 0 h 1021"/>
                <a:gd name="T4" fmla="*/ 113 w 623"/>
                <a:gd name="T5" fmla="*/ 170 h 1021"/>
                <a:gd name="T6" fmla="*/ 0 w 623"/>
                <a:gd name="T7" fmla="*/ 170 h 1021"/>
                <a:gd name="T8" fmla="*/ 0 w 623"/>
                <a:gd name="T9" fmla="*/ 341 h 1021"/>
                <a:gd name="T10" fmla="*/ 56 w 623"/>
                <a:gd name="T11" fmla="*/ 341 h 1021"/>
                <a:gd name="T12" fmla="*/ 56 w 623"/>
                <a:gd name="T13" fmla="*/ 567 h 1021"/>
                <a:gd name="T14" fmla="*/ 113 w 623"/>
                <a:gd name="T15" fmla="*/ 567 h 1021"/>
                <a:gd name="T16" fmla="*/ 113 w 623"/>
                <a:gd name="T17" fmla="*/ 681 h 1021"/>
                <a:gd name="T18" fmla="*/ 170 w 623"/>
                <a:gd name="T19" fmla="*/ 681 h 1021"/>
                <a:gd name="T20" fmla="*/ 170 w 623"/>
                <a:gd name="T21" fmla="*/ 737 h 1021"/>
                <a:gd name="T22" fmla="*/ 226 w 623"/>
                <a:gd name="T23" fmla="*/ 737 h 1021"/>
                <a:gd name="T24" fmla="*/ 226 w 623"/>
                <a:gd name="T25" fmla="*/ 964 h 1021"/>
                <a:gd name="T26" fmla="*/ 283 w 623"/>
                <a:gd name="T27" fmla="*/ 964 h 1021"/>
                <a:gd name="T28" fmla="*/ 283 w 623"/>
                <a:gd name="T29" fmla="*/ 1021 h 1021"/>
                <a:gd name="T30" fmla="*/ 567 w 623"/>
                <a:gd name="T31" fmla="*/ 1021 h 1021"/>
                <a:gd name="T32" fmla="*/ 567 w 623"/>
                <a:gd name="T33" fmla="*/ 908 h 1021"/>
                <a:gd name="T34" fmla="*/ 623 w 623"/>
                <a:gd name="T35" fmla="*/ 908 h 1021"/>
                <a:gd name="T36" fmla="*/ 623 w 623"/>
                <a:gd name="T37" fmla="*/ 794 h 1021"/>
                <a:gd name="T38" fmla="*/ 567 w 623"/>
                <a:gd name="T39" fmla="*/ 794 h 1021"/>
                <a:gd name="T40" fmla="*/ 567 w 623"/>
                <a:gd name="T41" fmla="*/ 511 h 1021"/>
                <a:gd name="T42" fmla="*/ 510 w 623"/>
                <a:gd name="T43" fmla="*/ 511 h 1021"/>
                <a:gd name="T44" fmla="*/ 510 w 623"/>
                <a:gd name="T45" fmla="*/ 454 h 1021"/>
                <a:gd name="T46" fmla="*/ 453 w 623"/>
                <a:gd name="T47" fmla="*/ 454 h 1021"/>
                <a:gd name="T48" fmla="*/ 453 w 623"/>
                <a:gd name="T49" fmla="*/ 397 h 1021"/>
                <a:gd name="T50" fmla="*/ 396 w 623"/>
                <a:gd name="T51" fmla="*/ 397 h 1021"/>
                <a:gd name="T52" fmla="*/ 396 w 623"/>
                <a:gd name="T53" fmla="*/ 341 h 1021"/>
                <a:gd name="T54" fmla="*/ 283 w 623"/>
                <a:gd name="T55" fmla="*/ 341 h 1021"/>
                <a:gd name="T56" fmla="*/ 283 w 623"/>
                <a:gd name="T57" fmla="*/ 170 h 1021"/>
                <a:gd name="T58" fmla="*/ 226 w 623"/>
                <a:gd name="T59" fmla="*/ 170 h 1021"/>
                <a:gd name="T60" fmla="*/ 226 w 623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021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341"/>
                  </a:lnTo>
                  <a:lnTo>
                    <a:pt x="283" y="341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BF56876D-03C4-4579-A601-20CF9112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76"/>
              <a:ext cx="397" cy="454"/>
            </a:xfrm>
            <a:custGeom>
              <a:avLst/>
              <a:gdLst>
                <a:gd name="T0" fmla="*/ 340 w 397"/>
                <a:gd name="T1" fmla="*/ 397 h 454"/>
                <a:gd name="T2" fmla="*/ 227 w 397"/>
                <a:gd name="T3" fmla="*/ 397 h 454"/>
                <a:gd name="T4" fmla="*/ 227 w 397"/>
                <a:gd name="T5" fmla="*/ 454 h 454"/>
                <a:gd name="T6" fmla="*/ 170 w 397"/>
                <a:gd name="T7" fmla="*/ 454 h 454"/>
                <a:gd name="T8" fmla="*/ 113 w 397"/>
                <a:gd name="T9" fmla="*/ 454 h 454"/>
                <a:gd name="T10" fmla="*/ 113 w 397"/>
                <a:gd name="T11" fmla="*/ 397 h 454"/>
                <a:gd name="T12" fmla="*/ 57 w 397"/>
                <a:gd name="T13" fmla="*/ 397 h 454"/>
                <a:gd name="T14" fmla="*/ 57 w 397"/>
                <a:gd name="T15" fmla="*/ 341 h 454"/>
                <a:gd name="T16" fmla="*/ 0 w 397"/>
                <a:gd name="T17" fmla="*/ 341 h 454"/>
                <a:gd name="T18" fmla="*/ 0 w 397"/>
                <a:gd name="T19" fmla="*/ 114 h 454"/>
                <a:gd name="T20" fmla="*/ 113 w 397"/>
                <a:gd name="T21" fmla="*/ 114 h 454"/>
                <a:gd name="T22" fmla="*/ 113 w 397"/>
                <a:gd name="T23" fmla="*/ 57 h 454"/>
                <a:gd name="T24" fmla="*/ 170 w 397"/>
                <a:gd name="T25" fmla="*/ 57 h 454"/>
                <a:gd name="T26" fmla="*/ 170 w 397"/>
                <a:gd name="T27" fmla="*/ 0 h 454"/>
                <a:gd name="T28" fmla="*/ 227 w 397"/>
                <a:gd name="T29" fmla="*/ 0 h 454"/>
                <a:gd name="T30" fmla="*/ 227 w 397"/>
                <a:gd name="T31" fmla="*/ 57 h 454"/>
                <a:gd name="T32" fmla="*/ 340 w 397"/>
                <a:gd name="T33" fmla="*/ 57 h 454"/>
                <a:gd name="T34" fmla="*/ 340 w 397"/>
                <a:gd name="T35" fmla="*/ 170 h 454"/>
                <a:gd name="T36" fmla="*/ 397 w 397"/>
                <a:gd name="T37" fmla="*/ 170 h 454"/>
                <a:gd name="T38" fmla="*/ 397 w 397"/>
                <a:gd name="T39" fmla="*/ 227 h 454"/>
                <a:gd name="T40" fmla="*/ 340 w 397"/>
                <a:gd name="T41" fmla="*/ 227 h 454"/>
                <a:gd name="T42" fmla="*/ 340 w 397"/>
                <a:gd name="T4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DC8D9C02-9289-439B-8D19-9BCBD31E0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769"/>
              <a:ext cx="1021" cy="794"/>
            </a:xfrm>
            <a:custGeom>
              <a:avLst/>
              <a:gdLst>
                <a:gd name="T0" fmla="*/ 907 w 1021"/>
                <a:gd name="T1" fmla="*/ 284 h 794"/>
                <a:gd name="T2" fmla="*/ 907 w 1021"/>
                <a:gd name="T3" fmla="*/ 397 h 794"/>
                <a:gd name="T4" fmla="*/ 964 w 1021"/>
                <a:gd name="T5" fmla="*/ 397 h 794"/>
                <a:gd name="T6" fmla="*/ 964 w 1021"/>
                <a:gd name="T7" fmla="*/ 454 h 794"/>
                <a:gd name="T8" fmla="*/ 1021 w 1021"/>
                <a:gd name="T9" fmla="*/ 454 h 794"/>
                <a:gd name="T10" fmla="*/ 1021 w 1021"/>
                <a:gd name="T11" fmla="*/ 567 h 794"/>
                <a:gd name="T12" fmla="*/ 964 w 1021"/>
                <a:gd name="T13" fmla="*/ 567 h 794"/>
                <a:gd name="T14" fmla="*/ 964 w 1021"/>
                <a:gd name="T15" fmla="*/ 624 h 794"/>
                <a:gd name="T16" fmla="*/ 907 w 1021"/>
                <a:gd name="T17" fmla="*/ 624 h 794"/>
                <a:gd name="T18" fmla="*/ 907 w 1021"/>
                <a:gd name="T19" fmla="*/ 681 h 794"/>
                <a:gd name="T20" fmla="*/ 851 w 1021"/>
                <a:gd name="T21" fmla="*/ 681 h 794"/>
                <a:gd name="T22" fmla="*/ 851 w 1021"/>
                <a:gd name="T23" fmla="*/ 737 h 794"/>
                <a:gd name="T24" fmla="*/ 567 w 1021"/>
                <a:gd name="T25" fmla="*/ 737 h 794"/>
                <a:gd name="T26" fmla="*/ 567 w 1021"/>
                <a:gd name="T27" fmla="*/ 794 h 794"/>
                <a:gd name="T28" fmla="*/ 511 w 1021"/>
                <a:gd name="T29" fmla="*/ 794 h 794"/>
                <a:gd name="T30" fmla="*/ 511 w 1021"/>
                <a:gd name="T31" fmla="*/ 737 h 794"/>
                <a:gd name="T32" fmla="*/ 454 w 1021"/>
                <a:gd name="T33" fmla="*/ 737 h 794"/>
                <a:gd name="T34" fmla="*/ 454 w 1021"/>
                <a:gd name="T35" fmla="*/ 681 h 794"/>
                <a:gd name="T36" fmla="*/ 397 w 1021"/>
                <a:gd name="T37" fmla="*/ 681 h 794"/>
                <a:gd name="T38" fmla="*/ 397 w 1021"/>
                <a:gd name="T39" fmla="*/ 624 h 794"/>
                <a:gd name="T40" fmla="*/ 227 w 1021"/>
                <a:gd name="T41" fmla="*/ 624 h 794"/>
                <a:gd name="T42" fmla="*/ 227 w 1021"/>
                <a:gd name="T43" fmla="*/ 567 h 794"/>
                <a:gd name="T44" fmla="*/ 57 w 1021"/>
                <a:gd name="T45" fmla="*/ 567 h 794"/>
                <a:gd name="T46" fmla="*/ 57 w 1021"/>
                <a:gd name="T47" fmla="*/ 454 h 794"/>
                <a:gd name="T48" fmla="*/ 0 w 1021"/>
                <a:gd name="T49" fmla="*/ 454 h 794"/>
                <a:gd name="T50" fmla="*/ 0 w 1021"/>
                <a:gd name="T51" fmla="*/ 227 h 794"/>
                <a:gd name="T52" fmla="*/ 57 w 1021"/>
                <a:gd name="T53" fmla="*/ 227 h 794"/>
                <a:gd name="T54" fmla="*/ 57 w 1021"/>
                <a:gd name="T55" fmla="*/ 114 h 794"/>
                <a:gd name="T56" fmla="*/ 114 w 1021"/>
                <a:gd name="T57" fmla="*/ 114 h 794"/>
                <a:gd name="T58" fmla="*/ 114 w 1021"/>
                <a:gd name="T59" fmla="*/ 57 h 794"/>
                <a:gd name="T60" fmla="*/ 227 w 1021"/>
                <a:gd name="T61" fmla="*/ 57 h 794"/>
                <a:gd name="T62" fmla="*/ 227 w 1021"/>
                <a:gd name="T63" fmla="*/ 0 h 794"/>
                <a:gd name="T64" fmla="*/ 624 w 1021"/>
                <a:gd name="T65" fmla="*/ 0 h 794"/>
                <a:gd name="T66" fmla="*/ 624 w 1021"/>
                <a:gd name="T67" fmla="*/ 114 h 794"/>
                <a:gd name="T68" fmla="*/ 737 w 1021"/>
                <a:gd name="T69" fmla="*/ 114 h 794"/>
                <a:gd name="T70" fmla="*/ 737 w 1021"/>
                <a:gd name="T71" fmla="*/ 284 h 794"/>
                <a:gd name="T72" fmla="*/ 907 w 1021"/>
                <a:gd name="T73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794">
                  <a:moveTo>
                    <a:pt x="907" y="284"/>
                  </a:move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284"/>
                  </a:lnTo>
                  <a:lnTo>
                    <a:pt x="90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A4A096B8-A752-430A-86B7-9D817D969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738" cy="907"/>
            </a:xfrm>
            <a:custGeom>
              <a:avLst/>
              <a:gdLst>
                <a:gd name="T0" fmla="*/ 341 w 738"/>
                <a:gd name="T1" fmla="*/ 0 h 907"/>
                <a:gd name="T2" fmla="*/ 341 w 738"/>
                <a:gd name="T3" fmla="*/ 170 h 907"/>
                <a:gd name="T4" fmla="*/ 397 w 738"/>
                <a:gd name="T5" fmla="*/ 170 h 907"/>
                <a:gd name="T6" fmla="*/ 397 w 738"/>
                <a:gd name="T7" fmla="*/ 284 h 907"/>
                <a:gd name="T8" fmla="*/ 567 w 738"/>
                <a:gd name="T9" fmla="*/ 284 h 907"/>
                <a:gd name="T10" fmla="*/ 567 w 738"/>
                <a:gd name="T11" fmla="*/ 567 h 907"/>
                <a:gd name="T12" fmla="*/ 681 w 738"/>
                <a:gd name="T13" fmla="*/ 567 h 907"/>
                <a:gd name="T14" fmla="*/ 681 w 738"/>
                <a:gd name="T15" fmla="*/ 624 h 907"/>
                <a:gd name="T16" fmla="*/ 738 w 738"/>
                <a:gd name="T17" fmla="*/ 624 h 907"/>
                <a:gd name="T18" fmla="*/ 738 w 738"/>
                <a:gd name="T19" fmla="*/ 737 h 907"/>
                <a:gd name="T20" fmla="*/ 681 w 738"/>
                <a:gd name="T21" fmla="*/ 737 h 907"/>
                <a:gd name="T22" fmla="*/ 681 w 738"/>
                <a:gd name="T23" fmla="*/ 794 h 907"/>
                <a:gd name="T24" fmla="*/ 624 w 738"/>
                <a:gd name="T25" fmla="*/ 794 h 907"/>
                <a:gd name="T26" fmla="*/ 624 w 738"/>
                <a:gd name="T27" fmla="*/ 907 h 907"/>
                <a:gd name="T28" fmla="*/ 454 w 738"/>
                <a:gd name="T29" fmla="*/ 907 h 907"/>
                <a:gd name="T30" fmla="*/ 454 w 738"/>
                <a:gd name="T31" fmla="*/ 794 h 907"/>
                <a:gd name="T32" fmla="*/ 341 w 738"/>
                <a:gd name="T33" fmla="*/ 794 h 907"/>
                <a:gd name="T34" fmla="*/ 341 w 738"/>
                <a:gd name="T35" fmla="*/ 737 h 907"/>
                <a:gd name="T36" fmla="*/ 284 w 738"/>
                <a:gd name="T37" fmla="*/ 737 h 907"/>
                <a:gd name="T38" fmla="*/ 284 w 738"/>
                <a:gd name="T39" fmla="*/ 794 h 907"/>
                <a:gd name="T40" fmla="*/ 227 w 738"/>
                <a:gd name="T41" fmla="*/ 794 h 907"/>
                <a:gd name="T42" fmla="*/ 227 w 738"/>
                <a:gd name="T43" fmla="*/ 851 h 907"/>
                <a:gd name="T44" fmla="*/ 171 w 738"/>
                <a:gd name="T45" fmla="*/ 851 h 907"/>
                <a:gd name="T46" fmla="*/ 171 w 738"/>
                <a:gd name="T47" fmla="*/ 794 h 907"/>
                <a:gd name="T48" fmla="*/ 114 w 738"/>
                <a:gd name="T49" fmla="*/ 794 h 907"/>
                <a:gd name="T50" fmla="*/ 114 w 738"/>
                <a:gd name="T51" fmla="*/ 737 h 907"/>
                <a:gd name="T52" fmla="*/ 57 w 738"/>
                <a:gd name="T53" fmla="*/ 737 h 907"/>
                <a:gd name="T54" fmla="*/ 57 w 738"/>
                <a:gd name="T55" fmla="*/ 624 h 907"/>
                <a:gd name="T56" fmla="*/ 0 w 738"/>
                <a:gd name="T57" fmla="*/ 624 h 907"/>
                <a:gd name="T58" fmla="*/ 0 w 738"/>
                <a:gd name="T59" fmla="*/ 454 h 907"/>
                <a:gd name="T60" fmla="*/ 57 w 738"/>
                <a:gd name="T61" fmla="*/ 454 h 907"/>
                <a:gd name="T62" fmla="*/ 57 w 738"/>
                <a:gd name="T63" fmla="*/ 397 h 907"/>
                <a:gd name="T64" fmla="*/ 114 w 738"/>
                <a:gd name="T65" fmla="*/ 397 h 907"/>
                <a:gd name="T66" fmla="*/ 114 w 738"/>
                <a:gd name="T67" fmla="*/ 284 h 907"/>
                <a:gd name="T68" fmla="*/ 57 w 738"/>
                <a:gd name="T69" fmla="*/ 284 h 907"/>
                <a:gd name="T70" fmla="*/ 57 w 738"/>
                <a:gd name="T71" fmla="*/ 227 h 907"/>
                <a:gd name="T72" fmla="*/ 0 w 738"/>
                <a:gd name="T73" fmla="*/ 227 h 907"/>
                <a:gd name="T74" fmla="*/ 0 w 738"/>
                <a:gd name="T75" fmla="*/ 114 h 907"/>
                <a:gd name="T76" fmla="*/ 57 w 738"/>
                <a:gd name="T77" fmla="*/ 114 h 907"/>
                <a:gd name="T78" fmla="*/ 57 w 738"/>
                <a:gd name="T79" fmla="*/ 57 h 907"/>
                <a:gd name="T80" fmla="*/ 171 w 738"/>
                <a:gd name="T81" fmla="*/ 57 h 907"/>
                <a:gd name="T82" fmla="*/ 171 w 738"/>
                <a:gd name="T83" fmla="*/ 114 h 907"/>
                <a:gd name="T84" fmla="*/ 227 w 738"/>
                <a:gd name="T85" fmla="*/ 114 h 907"/>
                <a:gd name="T86" fmla="*/ 227 w 738"/>
                <a:gd name="T87" fmla="*/ 57 h 907"/>
                <a:gd name="T88" fmla="*/ 284 w 738"/>
                <a:gd name="T89" fmla="*/ 57 h 907"/>
                <a:gd name="T90" fmla="*/ 284 w 738"/>
                <a:gd name="T91" fmla="*/ 0 h 907"/>
                <a:gd name="T92" fmla="*/ 341 w 738"/>
                <a:gd name="T9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8" h="907">
                  <a:moveTo>
                    <a:pt x="341" y="0"/>
                  </a:move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738" y="624"/>
                  </a:lnTo>
                  <a:lnTo>
                    <a:pt x="738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C5BFDBA6-0C17-45ED-AEAE-BD95C415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450"/>
              <a:ext cx="964" cy="1077"/>
            </a:xfrm>
            <a:custGeom>
              <a:avLst/>
              <a:gdLst>
                <a:gd name="T0" fmla="*/ 907 w 964"/>
                <a:gd name="T1" fmla="*/ 1077 h 1077"/>
                <a:gd name="T2" fmla="*/ 907 w 964"/>
                <a:gd name="T3" fmla="*/ 1020 h 1077"/>
                <a:gd name="T4" fmla="*/ 964 w 964"/>
                <a:gd name="T5" fmla="*/ 1020 h 1077"/>
                <a:gd name="T6" fmla="*/ 964 w 964"/>
                <a:gd name="T7" fmla="*/ 850 h 1077"/>
                <a:gd name="T8" fmla="*/ 907 w 964"/>
                <a:gd name="T9" fmla="*/ 850 h 1077"/>
                <a:gd name="T10" fmla="*/ 907 w 964"/>
                <a:gd name="T11" fmla="*/ 793 h 1077"/>
                <a:gd name="T12" fmla="*/ 850 w 964"/>
                <a:gd name="T13" fmla="*/ 793 h 1077"/>
                <a:gd name="T14" fmla="*/ 850 w 964"/>
                <a:gd name="T15" fmla="*/ 737 h 1077"/>
                <a:gd name="T16" fmla="*/ 793 w 964"/>
                <a:gd name="T17" fmla="*/ 737 h 1077"/>
                <a:gd name="T18" fmla="*/ 793 w 964"/>
                <a:gd name="T19" fmla="*/ 623 h 1077"/>
                <a:gd name="T20" fmla="*/ 737 w 964"/>
                <a:gd name="T21" fmla="*/ 623 h 1077"/>
                <a:gd name="T22" fmla="*/ 737 w 964"/>
                <a:gd name="T23" fmla="*/ 567 h 1077"/>
                <a:gd name="T24" fmla="*/ 680 w 964"/>
                <a:gd name="T25" fmla="*/ 567 h 1077"/>
                <a:gd name="T26" fmla="*/ 680 w 964"/>
                <a:gd name="T27" fmla="*/ 623 h 1077"/>
                <a:gd name="T28" fmla="*/ 567 w 964"/>
                <a:gd name="T29" fmla="*/ 623 h 1077"/>
                <a:gd name="T30" fmla="*/ 567 w 964"/>
                <a:gd name="T31" fmla="*/ 680 h 1077"/>
                <a:gd name="T32" fmla="*/ 453 w 964"/>
                <a:gd name="T33" fmla="*/ 680 h 1077"/>
                <a:gd name="T34" fmla="*/ 453 w 964"/>
                <a:gd name="T35" fmla="*/ 623 h 1077"/>
                <a:gd name="T36" fmla="*/ 397 w 964"/>
                <a:gd name="T37" fmla="*/ 623 h 1077"/>
                <a:gd name="T38" fmla="*/ 397 w 964"/>
                <a:gd name="T39" fmla="*/ 567 h 1077"/>
                <a:gd name="T40" fmla="*/ 340 w 964"/>
                <a:gd name="T41" fmla="*/ 567 h 1077"/>
                <a:gd name="T42" fmla="*/ 340 w 964"/>
                <a:gd name="T43" fmla="*/ 340 h 1077"/>
                <a:gd name="T44" fmla="*/ 397 w 964"/>
                <a:gd name="T45" fmla="*/ 340 h 1077"/>
                <a:gd name="T46" fmla="*/ 397 w 964"/>
                <a:gd name="T47" fmla="*/ 283 h 1077"/>
                <a:gd name="T48" fmla="*/ 340 w 964"/>
                <a:gd name="T49" fmla="*/ 283 h 1077"/>
                <a:gd name="T50" fmla="*/ 340 w 964"/>
                <a:gd name="T51" fmla="*/ 226 h 1077"/>
                <a:gd name="T52" fmla="*/ 283 w 964"/>
                <a:gd name="T53" fmla="*/ 226 h 1077"/>
                <a:gd name="T54" fmla="*/ 283 w 964"/>
                <a:gd name="T55" fmla="*/ 113 h 1077"/>
                <a:gd name="T56" fmla="*/ 226 w 964"/>
                <a:gd name="T57" fmla="*/ 113 h 1077"/>
                <a:gd name="T58" fmla="*/ 226 w 964"/>
                <a:gd name="T59" fmla="*/ 0 h 1077"/>
                <a:gd name="T60" fmla="*/ 170 w 964"/>
                <a:gd name="T61" fmla="*/ 0 h 1077"/>
                <a:gd name="T62" fmla="*/ 170 w 964"/>
                <a:gd name="T63" fmla="*/ 56 h 1077"/>
                <a:gd name="T64" fmla="*/ 56 w 964"/>
                <a:gd name="T65" fmla="*/ 56 h 1077"/>
                <a:gd name="T66" fmla="*/ 56 w 964"/>
                <a:gd name="T67" fmla="*/ 113 h 1077"/>
                <a:gd name="T68" fmla="*/ 0 w 964"/>
                <a:gd name="T69" fmla="*/ 113 h 1077"/>
                <a:gd name="T70" fmla="*/ 0 w 964"/>
                <a:gd name="T71" fmla="*/ 226 h 1077"/>
                <a:gd name="T72" fmla="*/ 56 w 964"/>
                <a:gd name="T73" fmla="*/ 226 h 1077"/>
                <a:gd name="T74" fmla="*/ 56 w 964"/>
                <a:gd name="T75" fmla="*/ 396 h 1077"/>
                <a:gd name="T76" fmla="*/ 113 w 964"/>
                <a:gd name="T77" fmla="*/ 396 h 1077"/>
                <a:gd name="T78" fmla="*/ 113 w 964"/>
                <a:gd name="T79" fmla="*/ 567 h 1077"/>
                <a:gd name="T80" fmla="*/ 226 w 964"/>
                <a:gd name="T81" fmla="*/ 567 h 1077"/>
                <a:gd name="T82" fmla="*/ 226 w 964"/>
                <a:gd name="T83" fmla="*/ 623 h 1077"/>
                <a:gd name="T84" fmla="*/ 283 w 964"/>
                <a:gd name="T85" fmla="*/ 623 h 1077"/>
                <a:gd name="T86" fmla="*/ 283 w 964"/>
                <a:gd name="T87" fmla="*/ 680 h 1077"/>
                <a:gd name="T88" fmla="*/ 340 w 964"/>
                <a:gd name="T89" fmla="*/ 680 h 1077"/>
                <a:gd name="T90" fmla="*/ 340 w 964"/>
                <a:gd name="T91" fmla="*/ 737 h 1077"/>
                <a:gd name="T92" fmla="*/ 397 w 964"/>
                <a:gd name="T93" fmla="*/ 737 h 1077"/>
                <a:gd name="T94" fmla="*/ 397 w 964"/>
                <a:gd name="T95" fmla="*/ 1020 h 1077"/>
                <a:gd name="T96" fmla="*/ 510 w 964"/>
                <a:gd name="T97" fmla="*/ 1020 h 1077"/>
                <a:gd name="T98" fmla="*/ 510 w 964"/>
                <a:gd name="T99" fmla="*/ 963 h 1077"/>
                <a:gd name="T100" fmla="*/ 680 w 964"/>
                <a:gd name="T101" fmla="*/ 963 h 1077"/>
                <a:gd name="T102" fmla="*/ 680 w 964"/>
                <a:gd name="T103" fmla="*/ 1020 h 1077"/>
                <a:gd name="T104" fmla="*/ 793 w 964"/>
                <a:gd name="T105" fmla="*/ 1020 h 1077"/>
                <a:gd name="T106" fmla="*/ 793 w 964"/>
                <a:gd name="T107" fmla="*/ 1077 h 1077"/>
                <a:gd name="T108" fmla="*/ 907 w 964"/>
                <a:gd name="T10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4" h="1077">
                  <a:moveTo>
                    <a:pt x="907" y="1077"/>
                  </a:moveTo>
                  <a:lnTo>
                    <a:pt x="907" y="1020"/>
                  </a:lnTo>
                  <a:lnTo>
                    <a:pt x="964" y="1020"/>
                  </a:lnTo>
                  <a:lnTo>
                    <a:pt x="964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23"/>
                  </a:lnTo>
                  <a:lnTo>
                    <a:pt x="737" y="623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396"/>
                  </a:lnTo>
                  <a:lnTo>
                    <a:pt x="113" y="396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1020"/>
                  </a:lnTo>
                  <a:lnTo>
                    <a:pt x="510" y="1020"/>
                  </a:lnTo>
                  <a:lnTo>
                    <a:pt x="510" y="963"/>
                  </a:lnTo>
                  <a:lnTo>
                    <a:pt x="680" y="963"/>
                  </a:lnTo>
                  <a:lnTo>
                    <a:pt x="680" y="1020"/>
                  </a:lnTo>
                  <a:lnTo>
                    <a:pt x="793" y="1020"/>
                  </a:lnTo>
                  <a:lnTo>
                    <a:pt x="793" y="1077"/>
                  </a:lnTo>
                  <a:lnTo>
                    <a:pt x="907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5" name="Freeform 311">
              <a:extLst>
                <a:ext uri="{FF2B5EF4-FFF2-40B4-BE49-F238E27FC236}">
                  <a16:creationId xmlns:a16="http://schemas.microsoft.com/office/drawing/2014/main" id="{1E06B0DF-C90E-4F65-A95D-7EE4AD46F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202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70 w 170"/>
                <a:gd name="T3" fmla="*/ 114 h 170"/>
                <a:gd name="T4" fmla="*/ 113 w 170"/>
                <a:gd name="T5" fmla="*/ 114 h 170"/>
                <a:gd name="T6" fmla="*/ 113 w 170"/>
                <a:gd name="T7" fmla="*/ 170 h 170"/>
                <a:gd name="T8" fmla="*/ 57 w 170"/>
                <a:gd name="T9" fmla="*/ 170 h 170"/>
                <a:gd name="T10" fmla="*/ 57 w 170"/>
                <a:gd name="T11" fmla="*/ 57 h 170"/>
                <a:gd name="T12" fmla="*/ 0 w 170"/>
                <a:gd name="T13" fmla="*/ 57 h 170"/>
                <a:gd name="T14" fmla="*/ 0 w 170"/>
                <a:gd name="T15" fmla="*/ 0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6" name="Freeform 312">
              <a:extLst>
                <a:ext uri="{FF2B5EF4-FFF2-40B4-BE49-F238E27FC236}">
                  <a16:creationId xmlns:a16="http://schemas.microsoft.com/office/drawing/2014/main" id="{93631427-2D76-4410-9E19-2D820B1B2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316"/>
              <a:ext cx="114" cy="226"/>
            </a:xfrm>
            <a:custGeom>
              <a:avLst/>
              <a:gdLst>
                <a:gd name="T0" fmla="*/ 57 w 114"/>
                <a:gd name="T1" fmla="*/ 0 h 226"/>
                <a:gd name="T2" fmla="*/ 57 w 114"/>
                <a:gd name="T3" fmla="*/ 56 h 226"/>
                <a:gd name="T4" fmla="*/ 114 w 114"/>
                <a:gd name="T5" fmla="*/ 56 h 226"/>
                <a:gd name="T6" fmla="*/ 114 w 114"/>
                <a:gd name="T7" fmla="*/ 170 h 226"/>
                <a:gd name="T8" fmla="*/ 57 w 114"/>
                <a:gd name="T9" fmla="*/ 170 h 226"/>
                <a:gd name="T10" fmla="*/ 57 w 114"/>
                <a:gd name="T11" fmla="*/ 226 h 226"/>
                <a:gd name="T12" fmla="*/ 0 w 114"/>
                <a:gd name="T13" fmla="*/ 226 h 226"/>
                <a:gd name="T14" fmla="*/ 0 w 114"/>
                <a:gd name="T15" fmla="*/ 0 h 226"/>
                <a:gd name="T16" fmla="*/ 57 w 11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6">
                  <a:moveTo>
                    <a:pt x="57" y="0"/>
                  </a:moveTo>
                  <a:lnTo>
                    <a:pt x="57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7" name="Freeform 313">
              <a:extLst>
                <a:ext uri="{FF2B5EF4-FFF2-40B4-BE49-F238E27FC236}">
                  <a16:creationId xmlns:a16="http://schemas.microsoft.com/office/drawing/2014/main" id="{2ECBE021-88A4-4990-836B-850940DF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599"/>
              <a:ext cx="510" cy="737"/>
            </a:xfrm>
            <a:custGeom>
              <a:avLst/>
              <a:gdLst>
                <a:gd name="T0" fmla="*/ 510 w 510"/>
                <a:gd name="T1" fmla="*/ 0 h 737"/>
                <a:gd name="T2" fmla="*/ 283 w 510"/>
                <a:gd name="T3" fmla="*/ 0 h 737"/>
                <a:gd name="T4" fmla="*/ 283 w 510"/>
                <a:gd name="T5" fmla="*/ 57 h 737"/>
                <a:gd name="T6" fmla="*/ 227 w 510"/>
                <a:gd name="T7" fmla="*/ 57 h 737"/>
                <a:gd name="T8" fmla="*/ 227 w 510"/>
                <a:gd name="T9" fmla="*/ 170 h 737"/>
                <a:gd name="T10" fmla="*/ 170 w 510"/>
                <a:gd name="T11" fmla="*/ 170 h 737"/>
                <a:gd name="T12" fmla="*/ 170 w 510"/>
                <a:gd name="T13" fmla="*/ 284 h 737"/>
                <a:gd name="T14" fmla="*/ 0 w 510"/>
                <a:gd name="T15" fmla="*/ 284 h 737"/>
                <a:gd name="T16" fmla="*/ 0 w 510"/>
                <a:gd name="T17" fmla="*/ 454 h 737"/>
                <a:gd name="T18" fmla="*/ 170 w 510"/>
                <a:gd name="T19" fmla="*/ 454 h 737"/>
                <a:gd name="T20" fmla="*/ 170 w 510"/>
                <a:gd name="T21" fmla="*/ 510 h 737"/>
                <a:gd name="T22" fmla="*/ 113 w 510"/>
                <a:gd name="T23" fmla="*/ 510 h 737"/>
                <a:gd name="T24" fmla="*/ 113 w 510"/>
                <a:gd name="T25" fmla="*/ 624 h 737"/>
                <a:gd name="T26" fmla="*/ 0 w 510"/>
                <a:gd name="T27" fmla="*/ 624 h 737"/>
                <a:gd name="T28" fmla="*/ 0 w 510"/>
                <a:gd name="T29" fmla="*/ 737 h 737"/>
                <a:gd name="T30" fmla="*/ 170 w 510"/>
                <a:gd name="T31" fmla="*/ 737 h 737"/>
                <a:gd name="T32" fmla="*/ 170 w 510"/>
                <a:gd name="T33" fmla="*/ 680 h 737"/>
                <a:gd name="T34" fmla="*/ 227 w 510"/>
                <a:gd name="T35" fmla="*/ 680 h 737"/>
                <a:gd name="T36" fmla="*/ 227 w 510"/>
                <a:gd name="T37" fmla="*/ 624 h 737"/>
                <a:gd name="T38" fmla="*/ 283 w 510"/>
                <a:gd name="T39" fmla="*/ 624 h 737"/>
                <a:gd name="T40" fmla="*/ 283 w 510"/>
                <a:gd name="T41" fmla="*/ 567 h 737"/>
                <a:gd name="T42" fmla="*/ 340 w 510"/>
                <a:gd name="T43" fmla="*/ 567 h 737"/>
                <a:gd name="T44" fmla="*/ 340 w 510"/>
                <a:gd name="T45" fmla="*/ 510 h 737"/>
                <a:gd name="T46" fmla="*/ 283 w 510"/>
                <a:gd name="T47" fmla="*/ 510 h 737"/>
                <a:gd name="T48" fmla="*/ 283 w 510"/>
                <a:gd name="T49" fmla="*/ 454 h 737"/>
                <a:gd name="T50" fmla="*/ 340 w 510"/>
                <a:gd name="T51" fmla="*/ 454 h 737"/>
                <a:gd name="T52" fmla="*/ 340 w 510"/>
                <a:gd name="T53" fmla="*/ 397 h 737"/>
                <a:gd name="T54" fmla="*/ 397 w 510"/>
                <a:gd name="T55" fmla="*/ 397 h 737"/>
                <a:gd name="T56" fmla="*/ 397 w 510"/>
                <a:gd name="T57" fmla="*/ 284 h 737"/>
                <a:gd name="T58" fmla="*/ 397 w 510"/>
                <a:gd name="T59" fmla="*/ 227 h 737"/>
                <a:gd name="T60" fmla="*/ 453 w 510"/>
                <a:gd name="T61" fmla="*/ 227 h 737"/>
                <a:gd name="T62" fmla="*/ 453 w 510"/>
                <a:gd name="T63" fmla="*/ 113 h 737"/>
                <a:gd name="T64" fmla="*/ 510 w 510"/>
                <a:gd name="T65" fmla="*/ 113 h 737"/>
                <a:gd name="T66" fmla="*/ 510 w 51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0" h="737">
                  <a:moveTo>
                    <a:pt x="51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8" name="Freeform 314">
              <a:extLst>
                <a:ext uri="{FF2B5EF4-FFF2-40B4-BE49-F238E27FC236}">
                  <a16:creationId xmlns:a16="http://schemas.microsoft.com/office/drawing/2014/main" id="{FEDC0043-3845-4B00-ACFF-61E418BE2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279"/>
              <a:ext cx="114" cy="171"/>
            </a:xfrm>
            <a:custGeom>
              <a:avLst/>
              <a:gdLst>
                <a:gd name="T0" fmla="*/ 0 w 114"/>
                <a:gd name="T1" fmla="*/ 0 h 171"/>
                <a:gd name="T2" fmla="*/ 0 w 114"/>
                <a:gd name="T3" fmla="*/ 114 h 171"/>
                <a:gd name="T4" fmla="*/ 57 w 114"/>
                <a:gd name="T5" fmla="*/ 114 h 171"/>
                <a:gd name="T6" fmla="*/ 57 w 114"/>
                <a:gd name="T7" fmla="*/ 171 h 171"/>
                <a:gd name="T8" fmla="*/ 114 w 114"/>
                <a:gd name="T9" fmla="*/ 171 h 171"/>
                <a:gd name="T10" fmla="*/ 114 w 114"/>
                <a:gd name="T11" fmla="*/ 57 h 171"/>
                <a:gd name="T12" fmla="*/ 57 w 114"/>
                <a:gd name="T13" fmla="*/ 57 h 171"/>
                <a:gd name="T14" fmla="*/ 57 w 114"/>
                <a:gd name="T15" fmla="*/ 0 h 171"/>
                <a:gd name="T16" fmla="*/ 0 w 114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7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9" name="Freeform 315">
              <a:extLst>
                <a:ext uri="{FF2B5EF4-FFF2-40B4-BE49-F238E27FC236}">
                  <a16:creationId xmlns:a16="http://schemas.microsoft.com/office/drawing/2014/main" id="{82F9FF68-D43D-45BE-8919-3AA1EA29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113 w 283"/>
                <a:gd name="T7" fmla="*/ 57 h 227"/>
                <a:gd name="T8" fmla="*/ 113 w 283"/>
                <a:gd name="T9" fmla="*/ 170 h 227"/>
                <a:gd name="T10" fmla="*/ 0 w 283"/>
                <a:gd name="T11" fmla="*/ 170 h 227"/>
                <a:gd name="T12" fmla="*/ 0 w 283"/>
                <a:gd name="T13" fmla="*/ 227 h 227"/>
                <a:gd name="T14" fmla="*/ 170 w 283"/>
                <a:gd name="T15" fmla="*/ 227 h 227"/>
                <a:gd name="T16" fmla="*/ 170 w 283"/>
                <a:gd name="T17" fmla="*/ 170 h 227"/>
                <a:gd name="T18" fmla="*/ 227 w 283"/>
                <a:gd name="T19" fmla="*/ 170 h 227"/>
                <a:gd name="T20" fmla="*/ 227 w 283"/>
                <a:gd name="T21" fmla="*/ 114 h 227"/>
                <a:gd name="T22" fmla="*/ 283 w 283"/>
                <a:gd name="T23" fmla="*/ 114 h 227"/>
                <a:gd name="T24" fmla="*/ 283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18783C88-CD5E-4D3F-B1DB-F69064771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450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56 h 113"/>
                <a:gd name="T6" fmla="*/ 56 w 170"/>
                <a:gd name="T7" fmla="*/ 56 h 113"/>
                <a:gd name="T8" fmla="*/ 56 w 170"/>
                <a:gd name="T9" fmla="*/ 113 h 113"/>
                <a:gd name="T10" fmla="*/ 113 w 170"/>
                <a:gd name="T11" fmla="*/ 113 h 113"/>
                <a:gd name="T12" fmla="*/ 113 w 170"/>
                <a:gd name="T13" fmla="*/ 56 h 113"/>
                <a:gd name="T14" fmla="*/ 170 w 170"/>
                <a:gd name="T15" fmla="*/ 56 h 113"/>
                <a:gd name="T16" fmla="*/ 170 w 170"/>
                <a:gd name="T17" fmla="*/ 0 h 113"/>
                <a:gd name="T18" fmla="*/ 113 w 170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1" name="Freeform 317">
              <a:extLst>
                <a:ext uri="{FF2B5EF4-FFF2-40B4-BE49-F238E27FC236}">
                  <a16:creationId xmlns:a16="http://schemas.microsoft.com/office/drawing/2014/main" id="{E2A1C134-BF30-4A50-8804-0EC16EDDE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542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114 w 454"/>
                <a:gd name="T3" fmla="*/ 0 h 567"/>
                <a:gd name="T4" fmla="*/ 114 w 454"/>
                <a:gd name="T5" fmla="*/ 114 h 567"/>
                <a:gd name="T6" fmla="*/ 227 w 454"/>
                <a:gd name="T7" fmla="*/ 114 h 567"/>
                <a:gd name="T8" fmla="*/ 227 w 454"/>
                <a:gd name="T9" fmla="*/ 57 h 567"/>
                <a:gd name="T10" fmla="*/ 341 w 454"/>
                <a:gd name="T11" fmla="*/ 57 h 567"/>
                <a:gd name="T12" fmla="*/ 341 w 454"/>
                <a:gd name="T13" fmla="*/ 0 h 567"/>
                <a:gd name="T14" fmla="*/ 454 w 454"/>
                <a:gd name="T15" fmla="*/ 0 h 567"/>
                <a:gd name="T16" fmla="*/ 454 w 454"/>
                <a:gd name="T17" fmla="*/ 284 h 567"/>
                <a:gd name="T18" fmla="*/ 397 w 454"/>
                <a:gd name="T19" fmla="*/ 284 h 567"/>
                <a:gd name="T20" fmla="*/ 397 w 454"/>
                <a:gd name="T21" fmla="*/ 341 h 567"/>
                <a:gd name="T22" fmla="*/ 341 w 454"/>
                <a:gd name="T23" fmla="*/ 341 h 567"/>
                <a:gd name="T24" fmla="*/ 341 w 454"/>
                <a:gd name="T25" fmla="*/ 567 h 567"/>
                <a:gd name="T26" fmla="*/ 284 w 454"/>
                <a:gd name="T27" fmla="*/ 567 h 567"/>
                <a:gd name="T28" fmla="*/ 284 w 454"/>
                <a:gd name="T29" fmla="*/ 511 h 567"/>
                <a:gd name="T30" fmla="*/ 170 w 454"/>
                <a:gd name="T31" fmla="*/ 511 h 567"/>
                <a:gd name="T32" fmla="*/ 170 w 454"/>
                <a:gd name="T33" fmla="*/ 567 h 567"/>
                <a:gd name="T34" fmla="*/ 57 w 454"/>
                <a:gd name="T35" fmla="*/ 567 h 567"/>
                <a:gd name="T36" fmla="*/ 57 w 454"/>
                <a:gd name="T37" fmla="*/ 511 h 567"/>
                <a:gd name="T38" fmla="*/ 0 w 454"/>
                <a:gd name="T39" fmla="*/ 511 h 567"/>
                <a:gd name="T40" fmla="*/ 0 w 454"/>
                <a:gd name="T41" fmla="*/ 454 h 567"/>
                <a:gd name="T42" fmla="*/ 57 w 454"/>
                <a:gd name="T43" fmla="*/ 454 h 567"/>
                <a:gd name="T44" fmla="*/ 57 w 454"/>
                <a:gd name="T45" fmla="*/ 397 h 567"/>
                <a:gd name="T46" fmla="*/ 114 w 454"/>
                <a:gd name="T47" fmla="*/ 397 h 567"/>
                <a:gd name="T48" fmla="*/ 114 w 454"/>
                <a:gd name="T49" fmla="*/ 170 h 567"/>
                <a:gd name="T50" fmla="*/ 57 w 454"/>
                <a:gd name="T51" fmla="*/ 170 h 567"/>
                <a:gd name="T52" fmla="*/ 57 w 454"/>
                <a:gd name="T53" fmla="*/ 114 h 567"/>
                <a:gd name="T54" fmla="*/ 0 w 454"/>
                <a:gd name="T55" fmla="*/ 114 h 567"/>
                <a:gd name="T56" fmla="*/ 0 w 454"/>
                <a:gd name="T57" fmla="*/ 57 h 567"/>
                <a:gd name="T58" fmla="*/ 0 w 454"/>
                <a:gd name="T5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2" name="Freeform 318">
              <a:extLst>
                <a:ext uri="{FF2B5EF4-FFF2-40B4-BE49-F238E27FC236}">
                  <a16:creationId xmlns:a16="http://schemas.microsoft.com/office/drawing/2014/main" id="{154219D5-336C-4C0C-8A40-EEE39010A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" y="4486"/>
              <a:ext cx="1815" cy="1984"/>
            </a:xfrm>
            <a:custGeom>
              <a:avLst/>
              <a:gdLst>
                <a:gd name="T0" fmla="*/ 1701 w 1815"/>
                <a:gd name="T1" fmla="*/ 170 h 1984"/>
                <a:gd name="T2" fmla="*/ 1588 w 1815"/>
                <a:gd name="T3" fmla="*/ 113 h 1984"/>
                <a:gd name="T4" fmla="*/ 1474 w 1815"/>
                <a:gd name="T5" fmla="*/ 170 h 1984"/>
                <a:gd name="T6" fmla="*/ 1418 w 1815"/>
                <a:gd name="T7" fmla="*/ 226 h 1984"/>
                <a:gd name="T8" fmla="*/ 1361 w 1815"/>
                <a:gd name="T9" fmla="*/ 283 h 1984"/>
                <a:gd name="T10" fmla="*/ 1248 w 1815"/>
                <a:gd name="T11" fmla="*/ 340 h 1984"/>
                <a:gd name="T12" fmla="*/ 1191 w 1815"/>
                <a:gd name="T13" fmla="*/ 397 h 1984"/>
                <a:gd name="T14" fmla="*/ 1078 w 1815"/>
                <a:gd name="T15" fmla="*/ 453 h 1984"/>
                <a:gd name="T16" fmla="*/ 964 w 1815"/>
                <a:gd name="T17" fmla="*/ 510 h 1984"/>
                <a:gd name="T18" fmla="*/ 1021 w 1815"/>
                <a:gd name="T19" fmla="*/ 453 h 1984"/>
                <a:gd name="T20" fmla="*/ 964 w 1815"/>
                <a:gd name="T21" fmla="*/ 340 h 1984"/>
                <a:gd name="T22" fmla="*/ 907 w 1815"/>
                <a:gd name="T23" fmla="*/ 56 h 1984"/>
                <a:gd name="T24" fmla="*/ 624 w 1815"/>
                <a:gd name="T25" fmla="*/ 0 h 1984"/>
                <a:gd name="T26" fmla="*/ 567 w 1815"/>
                <a:gd name="T27" fmla="*/ 340 h 1984"/>
                <a:gd name="T28" fmla="*/ 511 w 1815"/>
                <a:gd name="T29" fmla="*/ 397 h 1984"/>
                <a:gd name="T30" fmla="*/ 454 w 1815"/>
                <a:gd name="T31" fmla="*/ 623 h 1984"/>
                <a:gd name="T32" fmla="*/ 340 w 1815"/>
                <a:gd name="T33" fmla="*/ 567 h 1984"/>
                <a:gd name="T34" fmla="*/ 227 w 1815"/>
                <a:gd name="T35" fmla="*/ 623 h 1984"/>
                <a:gd name="T36" fmla="*/ 170 w 1815"/>
                <a:gd name="T37" fmla="*/ 567 h 1984"/>
                <a:gd name="T38" fmla="*/ 114 w 1815"/>
                <a:gd name="T39" fmla="*/ 680 h 1984"/>
                <a:gd name="T40" fmla="*/ 57 w 1815"/>
                <a:gd name="T41" fmla="*/ 793 h 1984"/>
                <a:gd name="T42" fmla="*/ 0 w 1815"/>
                <a:gd name="T43" fmla="*/ 964 h 1984"/>
                <a:gd name="T44" fmla="*/ 57 w 1815"/>
                <a:gd name="T45" fmla="*/ 1077 h 1984"/>
                <a:gd name="T46" fmla="*/ 114 w 1815"/>
                <a:gd name="T47" fmla="*/ 1190 h 1984"/>
                <a:gd name="T48" fmla="*/ 454 w 1815"/>
                <a:gd name="T49" fmla="*/ 1247 h 1984"/>
                <a:gd name="T50" fmla="*/ 397 w 1815"/>
                <a:gd name="T51" fmla="*/ 1304 h 1984"/>
                <a:gd name="T52" fmla="*/ 340 w 1815"/>
                <a:gd name="T53" fmla="*/ 1360 h 1984"/>
                <a:gd name="T54" fmla="*/ 170 w 1815"/>
                <a:gd name="T55" fmla="*/ 1304 h 1984"/>
                <a:gd name="T56" fmla="*/ 0 w 1815"/>
                <a:gd name="T57" fmla="*/ 1360 h 1984"/>
                <a:gd name="T58" fmla="*/ 170 w 1815"/>
                <a:gd name="T59" fmla="*/ 1587 h 1984"/>
                <a:gd name="T60" fmla="*/ 170 w 1815"/>
                <a:gd name="T61" fmla="*/ 1701 h 1984"/>
                <a:gd name="T62" fmla="*/ 114 w 1815"/>
                <a:gd name="T63" fmla="*/ 1871 h 1984"/>
                <a:gd name="T64" fmla="*/ 227 w 1815"/>
                <a:gd name="T65" fmla="*/ 1984 h 1984"/>
                <a:gd name="T66" fmla="*/ 284 w 1815"/>
                <a:gd name="T67" fmla="*/ 1814 h 1984"/>
                <a:gd name="T68" fmla="*/ 227 w 1815"/>
                <a:gd name="T69" fmla="*/ 1757 h 1984"/>
                <a:gd name="T70" fmla="*/ 454 w 1815"/>
                <a:gd name="T71" fmla="*/ 1644 h 1984"/>
                <a:gd name="T72" fmla="*/ 567 w 1815"/>
                <a:gd name="T73" fmla="*/ 1531 h 1984"/>
                <a:gd name="T74" fmla="*/ 511 w 1815"/>
                <a:gd name="T75" fmla="*/ 1474 h 1984"/>
                <a:gd name="T76" fmla="*/ 624 w 1815"/>
                <a:gd name="T77" fmla="*/ 1417 h 1984"/>
                <a:gd name="T78" fmla="*/ 851 w 1815"/>
                <a:gd name="T79" fmla="*/ 1360 h 1984"/>
                <a:gd name="T80" fmla="*/ 737 w 1815"/>
                <a:gd name="T81" fmla="*/ 1247 h 1984"/>
                <a:gd name="T82" fmla="*/ 794 w 1815"/>
                <a:gd name="T83" fmla="*/ 1190 h 1984"/>
                <a:gd name="T84" fmla="*/ 851 w 1815"/>
                <a:gd name="T85" fmla="*/ 1134 h 1984"/>
                <a:gd name="T86" fmla="*/ 964 w 1815"/>
                <a:gd name="T87" fmla="*/ 1190 h 1984"/>
                <a:gd name="T88" fmla="*/ 1021 w 1815"/>
                <a:gd name="T89" fmla="*/ 1134 h 1984"/>
                <a:gd name="T90" fmla="*/ 1078 w 1815"/>
                <a:gd name="T91" fmla="*/ 1020 h 1984"/>
                <a:gd name="T92" fmla="*/ 964 w 1815"/>
                <a:gd name="T93" fmla="*/ 793 h 1984"/>
                <a:gd name="T94" fmla="*/ 1021 w 1815"/>
                <a:gd name="T95" fmla="*/ 737 h 1984"/>
                <a:gd name="T96" fmla="*/ 1078 w 1815"/>
                <a:gd name="T97" fmla="*/ 623 h 1984"/>
                <a:gd name="T98" fmla="*/ 1191 w 1815"/>
                <a:gd name="T99" fmla="*/ 680 h 1984"/>
                <a:gd name="T100" fmla="*/ 1134 w 1815"/>
                <a:gd name="T101" fmla="*/ 737 h 1984"/>
                <a:gd name="T102" fmla="*/ 1248 w 1815"/>
                <a:gd name="T103" fmla="*/ 850 h 1984"/>
                <a:gd name="T104" fmla="*/ 1304 w 1815"/>
                <a:gd name="T105" fmla="*/ 737 h 1984"/>
                <a:gd name="T106" fmla="*/ 1531 w 1815"/>
                <a:gd name="T107" fmla="*/ 793 h 1984"/>
                <a:gd name="T108" fmla="*/ 1701 w 1815"/>
                <a:gd name="T109" fmla="*/ 737 h 1984"/>
                <a:gd name="T110" fmla="*/ 1758 w 1815"/>
                <a:gd name="T111" fmla="*/ 623 h 1984"/>
                <a:gd name="T112" fmla="*/ 1588 w 1815"/>
                <a:gd name="T113" fmla="*/ 567 h 1984"/>
                <a:gd name="T114" fmla="*/ 1758 w 1815"/>
                <a:gd name="T115" fmla="*/ 397 h 1984"/>
                <a:gd name="T116" fmla="*/ 1815 w 1815"/>
                <a:gd name="T117" fmla="*/ 28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5" h="1984">
                  <a:moveTo>
                    <a:pt x="1815" y="170"/>
                  </a:move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6"/>
                  </a:lnTo>
                  <a:lnTo>
                    <a:pt x="1418" y="226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078" y="453"/>
                  </a:lnTo>
                  <a:lnTo>
                    <a:pt x="1078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247"/>
                  </a:lnTo>
                  <a:lnTo>
                    <a:pt x="454" y="1247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0"/>
                  </a:lnTo>
                  <a:lnTo>
                    <a:pt x="340" y="1360"/>
                  </a:lnTo>
                  <a:lnTo>
                    <a:pt x="34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0" y="1360"/>
                  </a:lnTo>
                  <a:lnTo>
                    <a:pt x="0" y="1587"/>
                  </a:lnTo>
                  <a:lnTo>
                    <a:pt x="170" y="1587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114" y="1701"/>
                  </a:lnTo>
                  <a:lnTo>
                    <a:pt x="114" y="1871"/>
                  </a:lnTo>
                  <a:lnTo>
                    <a:pt x="227" y="1871"/>
                  </a:lnTo>
                  <a:lnTo>
                    <a:pt x="227" y="1984"/>
                  </a:lnTo>
                  <a:lnTo>
                    <a:pt x="284" y="1984"/>
                  </a:lnTo>
                  <a:lnTo>
                    <a:pt x="284" y="1814"/>
                  </a:lnTo>
                  <a:lnTo>
                    <a:pt x="227" y="1814"/>
                  </a:lnTo>
                  <a:lnTo>
                    <a:pt x="227" y="1757"/>
                  </a:lnTo>
                  <a:lnTo>
                    <a:pt x="454" y="1757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474"/>
                  </a:lnTo>
                  <a:lnTo>
                    <a:pt x="624" y="1474"/>
                  </a:lnTo>
                  <a:lnTo>
                    <a:pt x="624" y="1417"/>
                  </a:lnTo>
                  <a:lnTo>
                    <a:pt x="624" y="1360"/>
                  </a:lnTo>
                  <a:lnTo>
                    <a:pt x="851" y="1360"/>
                  </a:lnTo>
                  <a:lnTo>
                    <a:pt x="85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190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1" y="113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793"/>
                  </a:lnTo>
                  <a:lnTo>
                    <a:pt x="964" y="793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1078" y="623"/>
                  </a:lnTo>
                  <a:lnTo>
                    <a:pt x="107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737"/>
                  </a:lnTo>
                  <a:lnTo>
                    <a:pt x="1304" y="737"/>
                  </a:lnTo>
                  <a:lnTo>
                    <a:pt x="130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701" y="737"/>
                  </a:lnTo>
                  <a:lnTo>
                    <a:pt x="1701" y="623"/>
                  </a:lnTo>
                  <a:lnTo>
                    <a:pt x="1758" y="623"/>
                  </a:lnTo>
                  <a:lnTo>
                    <a:pt x="1758" y="567"/>
                  </a:lnTo>
                  <a:lnTo>
                    <a:pt x="1588" y="567"/>
                  </a:lnTo>
                  <a:lnTo>
                    <a:pt x="1588" y="397"/>
                  </a:lnTo>
                  <a:lnTo>
                    <a:pt x="1758" y="397"/>
                  </a:lnTo>
                  <a:lnTo>
                    <a:pt x="1758" y="283"/>
                  </a:lnTo>
                  <a:lnTo>
                    <a:pt x="1815" y="283"/>
                  </a:lnTo>
                  <a:lnTo>
                    <a:pt x="1815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>
              <a:extLst>
                <a:ext uri="{FF2B5EF4-FFF2-40B4-BE49-F238E27FC236}">
                  <a16:creationId xmlns:a16="http://schemas.microsoft.com/office/drawing/2014/main" id="{F4BE855E-FFC9-4DFD-A8D1-75E74CB8D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903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0 h 57"/>
                <a:gd name="T4" fmla="*/ 0 w 56"/>
                <a:gd name="T5" fmla="*/ 57 h 57"/>
                <a:gd name="T6" fmla="*/ 56 w 56"/>
                <a:gd name="T7" fmla="*/ 57 h 57"/>
                <a:gd name="T8" fmla="*/ 56 w 56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8A519E9D-4D12-49BA-8CCE-F89B127B28FB}"/>
              </a:ext>
            </a:extLst>
          </p:cNvPr>
          <p:cNvGrpSpPr>
            <a:grpSpLocks/>
          </p:cNvGrpSpPr>
          <p:nvPr/>
        </p:nvGrpSpPr>
        <p:grpSpPr bwMode="auto">
          <a:xfrm>
            <a:off x="4349750" y="3700463"/>
            <a:ext cx="1619250" cy="2520950"/>
            <a:chOff x="2740" y="2331"/>
            <a:chExt cx="1020" cy="1588"/>
          </a:xfrm>
        </p:grpSpPr>
        <p:sp>
          <p:nvSpPr>
            <p:cNvPr id="16704" name="Freeform 320">
              <a:extLst>
                <a:ext uri="{FF2B5EF4-FFF2-40B4-BE49-F238E27FC236}">
                  <a16:creationId xmlns:a16="http://schemas.microsoft.com/office/drawing/2014/main" id="{0B5A7C12-7CE9-4E38-8C1A-8E26C6F6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953"/>
              <a:ext cx="453" cy="340"/>
            </a:xfrm>
            <a:custGeom>
              <a:avLst/>
              <a:gdLst>
                <a:gd name="T0" fmla="*/ 56 w 453"/>
                <a:gd name="T1" fmla="*/ 0 h 340"/>
                <a:gd name="T2" fmla="*/ 56 w 453"/>
                <a:gd name="T3" fmla="*/ 56 h 340"/>
                <a:gd name="T4" fmla="*/ 113 w 453"/>
                <a:gd name="T5" fmla="*/ 56 h 340"/>
                <a:gd name="T6" fmla="*/ 113 w 453"/>
                <a:gd name="T7" fmla="*/ 113 h 340"/>
                <a:gd name="T8" fmla="*/ 56 w 453"/>
                <a:gd name="T9" fmla="*/ 113 h 340"/>
                <a:gd name="T10" fmla="*/ 56 w 453"/>
                <a:gd name="T11" fmla="*/ 170 h 340"/>
                <a:gd name="T12" fmla="*/ 0 w 453"/>
                <a:gd name="T13" fmla="*/ 170 h 340"/>
                <a:gd name="T14" fmla="*/ 0 w 453"/>
                <a:gd name="T15" fmla="*/ 226 h 340"/>
                <a:gd name="T16" fmla="*/ 56 w 453"/>
                <a:gd name="T17" fmla="*/ 226 h 340"/>
                <a:gd name="T18" fmla="*/ 56 w 453"/>
                <a:gd name="T19" fmla="*/ 283 h 340"/>
                <a:gd name="T20" fmla="*/ 113 w 453"/>
                <a:gd name="T21" fmla="*/ 283 h 340"/>
                <a:gd name="T22" fmla="*/ 113 w 453"/>
                <a:gd name="T23" fmla="*/ 340 h 340"/>
                <a:gd name="T24" fmla="*/ 283 w 453"/>
                <a:gd name="T25" fmla="*/ 340 h 340"/>
                <a:gd name="T26" fmla="*/ 283 w 453"/>
                <a:gd name="T27" fmla="*/ 283 h 340"/>
                <a:gd name="T28" fmla="*/ 396 w 453"/>
                <a:gd name="T29" fmla="*/ 283 h 340"/>
                <a:gd name="T30" fmla="*/ 396 w 453"/>
                <a:gd name="T31" fmla="*/ 226 h 340"/>
                <a:gd name="T32" fmla="*/ 453 w 453"/>
                <a:gd name="T33" fmla="*/ 226 h 340"/>
                <a:gd name="T34" fmla="*/ 453 w 453"/>
                <a:gd name="T35" fmla="*/ 113 h 340"/>
                <a:gd name="T36" fmla="*/ 396 w 453"/>
                <a:gd name="T37" fmla="*/ 113 h 340"/>
                <a:gd name="T38" fmla="*/ 396 w 453"/>
                <a:gd name="T39" fmla="*/ 0 h 340"/>
                <a:gd name="T40" fmla="*/ 56 w 453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56" y="0"/>
                  </a:move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5" name="Freeform 321">
              <a:extLst>
                <a:ext uri="{FF2B5EF4-FFF2-40B4-BE49-F238E27FC236}">
                  <a16:creationId xmlns:a16="http://schemas.microsoft.com/office/drawing/2014/main" id="{4F7240FA-B706-4DCC-A146-6E20F2EE2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81"/>
              <a:ext cx="511" cy="397"/>
            </a:xfrm>
            <a:custGeom>
              <a:avLst/>
              <a:gdLst>
                <a:gd name="T0" fmla="*/ 454 w 511"/>
                <a:gd name="T1" fmla="*/ 114 h 397"/>
                <a:gd name="T2" fmla="*/ 284 w 511"/>
                <a:gd name="T3" fmla="*/ 114 h 397"/>
                <a:gd name="T4" fmla="*/ 284 w 511"/>
                <a:gd name="T5" fmla="*/ 57 h 397"/>
                <a:gd name="T6" fmla="*/ 227 w 511"/>
                <a:gd name="T7" fmla="*/ 57 h 397"/>
                <a:gd name="T8" fmla="*/ 227 w 511"/>
                <a:gd name="T9" fmla="*/ 0 h 397"/>
                <a:gd name="T10" fmla="*/ 57 w 511"/>
                <a:gd name="T11" fmla="*/ 0 h 397"/>
                <a:gd name="T12" fmla="*/ 57 w 511"/>
                <a:gd name="T13" fmla="*/ 57 h 397"/>
                <a:gd name="T14" fmla="*/ 0 w 511"/>
                <a:gd name="T15" fmla="*/ 57 h 397"/>
                <a:gd name="T16" fmla="*/ 0 w 511"/>
                <a:gd name="T17" fmla="*/ 114 h 397"/>
                <a:gd name="T18" fmla="*/ 57 w 511"/>
                <a:gd name="T19" fmla="*/ 114 h 397"/>
                <a:gd name="T20" fmla="*/ 57 w 511"/>
                <a:gd name="T21" fmla="*/ 171 h 397"/>
                <a:gd name="T22" fmla="*/ 0 w 511"/>
                <a:gd name="T23" fmla="*/ 171 h 397"/>
                <a:gd name="T24" fmla="*/ 0 w 511"/>
                <a:gd name="T25" fmla="*/ 341 h 397"/>
                <a:gd name="T26" fmla="*/ 57 w 511"/>
                <a:gd name="T27" fmla="*/ 341 h 397"/>
                <a:gd name="T28" fmla="*/ 57 w 511"/>
                <a:gd name="T29" fmla="*/ 397 h 397"/>
                <a:gd name="T30" fmla="*/ 114 w 511"/>
                <a:gd name="T31" fmla="*/ 397 h 397"/>
                <a:gd name="T32" fmla="*/ 114 w 511"/>
                <a:gd name="T33" fmla="*/ 341 h 397"/>
                <a:gd name="T34" fmla="*/ 227 w 511"/>
                <a:gd name="T35" fmla="*/ 341 h 397"/>
                <a:gd name="T36" fmla="*/ 227 w 511"/>
                <a:gd name="T37" fmla="*/ 284 h 397"/>
                <a:gd name="T38" fmla="*/ 284 w 511"/>
                <a:gd name="T39" fmla="*/ 284 h 397"/>
                <a:gd name="T40" fmla="*/ 341 w 511"/>
                <a:gd name="T41" fmla="*/ 284 h 397"/>
                <a:gd name="T42" fmla="*/ 341 w 511"/>
                <a:gd name="T43" fmla="*/ 227 h 397"/>
                <a:gd name="T44" fmla="*/ 511 w 511"/>
                <a:gd name="T45" fmla="*/ 227 h 397"/>
                <a:gd name="T46" fmla="*/ 511 w 511"/>
                <a:gd name="T47" fmla="*/ 171 h 397"/>
                <a:gd name="T48" fmla="*/ 454 w 511"/>
                <a:gd name="T49" fmla="*/ 171 h 397"/>
                <a:gd name="T50" fmla="*/ 454 w 511"/>
                <a:gd name="T5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" h="397">
                  <a:moveTo>
                    <a:pt x="454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7" name="Freeform 323">
              <a:extLst>
                <a:ext uri="{FF2B5EF4-FFF2-40B4-BE49-F238E27FC236}">
                  <a16:creationId xmlns:a16="http://schemas.microsoft.com/office/drawing/2014/main" id="{C88B4BB9-4ACE-4FA9-8CAE-866D65005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408"/>
              <a:ext cx="680" cy="511"/>
            </a:xfrm>
            <a:custGeom>
              <a:avLst/>
              <a:gdLst>
                <a:gd name="T0" fmla="*/ 283 w 680"/>
                <a:gd name="T1" fmla="*/ 0 h 511"/>
                <a:gd name="T2" fmla="*/ 227 w 680"/>
                <a:gd name="T3" fmla="*/ 0 h 511"/>
                <a:gd name="T4" fmla="*/ 170 w 680"/>
                <a:gd name="T5" fmla="*/ 0 h 511"/>
                <a:gd name="T6" fmla="*/ 170 w 680"/>
                <a:gd name="T7" fmla="*/ 57 h 511"/>
                <a:gd name="T8" fmla="*/ 113 w 680"/>
                <a:gd name="T9" fmla="*/ 57 h 511"/>
                <a:gd name="T10" fmla="*/ 113 w 680"/>
                <a:gd name="T11" fmla="*/ 114 h 511"/>
                <a:gd name="T12" fmla="*/ 0 w 680"/>
                <a:gd name="T13" fmla="*/ 114 h 511"/>
                <a:gd name="T14" fmla="*/ 0 w 680"/>
                <a:gd name="T15" fmla="*/ 284 h 511"/>
                <a:gd name="T16" fmla="*/ 227 w 680"/>
                <a:gd name="T17" fmla="*/ 284 h 511"/>
                <a:gd name="T18" fmla="*/ 227 w 680"/>
                <a:gd name="T19" fmla="*/ 340 h 511"/>
                <a:gd name="T20" fmla="*/ 283 w 680"/>
                <a:gd name="T21" fmla="*/ 340 h 511"/>
                <a:gd name="T22" fmla="*/ 283 w 680"/>
                <a:gd name="T23" fmla="*/ 397 h 511"/>
                <a:gd name="T24" fmla="*/ 454 w 680"/>
                <a:gd name="T25" fmla="*/ 397 h 511"/>
                <a:gd name="T26" fmla="*/ 454 w 680"/>
                <a:gd name="T27" fmla="*/ 454 h 511"/>
                <a:gd name="T28" fmla="*/ 510 w 680"/>
                <a:gd name="T29" fmla="*/ 454 h 511"/>
                <a:gd name="T30" fmla="*/ 510 w 680"/>
                <a:gd name="T31" fmla="*/ 511 h 511"/>
                <a:gd name="T32" fmla="*/ 680 w 680"/>
                <a:gd name="T33" fmla="*/ 511 h 511"/>
                <a:gd name="T34" fmla="*/ 680 w 680"/>
                <a:gd name="T35" fmla="*/ 340 h 511"/>
                <a:gd name="T36" fmla="*/ 624 w 680"/>
                <a:gd name="T37" fmla="*/ 340 h 511"/>
                <a:gd name="T38" fmla="*/ 624 w 680"/>
                <a:gd name="T39" fmla="*/ 170 h 511"/>
                <a:gd name="T40" fmla="*/ 340 w 680"/>
                <a:gd name="T41" fmla="*/ 170 h 511"/>
                <a:gd name="T42" fmla="*/ 340 w 680"/>
                <a:gd name="T43" fmla="*/ 114 h 511"/>
                <a:gd name="T44" fmla="*/ 283 w 680"/>
                <a:gd name="T45" fmla="*/ 114 h 511"/>
                <a:gd name="T46" fmla="*/ 283 w 680"/>
                <a:gd name="T4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283" y="0"/>
                  </a:move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80" y="511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8" name="Freeform 324">
              <a:extLst>
                <a:ext uri="{FF2B5EF4-FFF2-40B4-BE49-F238E27FC236}">
                  <a16:creationId xmlns:a16="http://schemas.microsoft.com/office/drawing/2014/main" id="{E974A0A3-1D59-4FDB-B351-3F77AB300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2955"/>
              <a:ext cx="511" cy="567"/>
            </a:xfrm>
            <a:custGeom>
              <a:avLst/>
              <a:gdLst>
                <a:gd name="T0" fmla="*/ 511 w 511"/>
                <a:gd name="T1" fmla="*/ 226 h 567"/>
                <a:gd name="T2" fmla="*/ 511 w 511"/>
                <a:gd name="T3" fmla="*/ 170 h 567"/>
                <a:gd name="T4" fmla="*/ 454 w 511"/>
                <a:gd name="T5" fmla="*/ 170 h 567"/>
                <a:gd name="T6" fmla="*/ 454 w 511"/>
                <a:gd name="T7" fmla="*/ 113 h 567"/>
                <a:gd name="T8" fmla="*/ 397 w 511"/>
                <a:gd name="T9" fmla="*/ 113 h 567"/>
                <a:gd name="T10" fmla="*/ 397 w 511"/>
                <a:gd name="T11" fmla="*/ 170 h 567"/>
                <a:gd name="T12" fmla="*/ 284 w 511"/>
                <a:gd name="T13" fmla="*/ 170 h 567"/>
                <a:gd name="T14" fmla="*/ 284 w 511"/>
                <a:gd name="T15" fmla="*/ 113 h 567"/>
                <a:gd name="T16" fmla="*/ 341 w 511"/>
                <a:gd name="T17" fmla="*/ 113 h 567"/>
                <a:gd name="T18" fmla="*/ 341 w 511"/>
                <a:gd name="T19" fmla="*/ 0 h 567"/>
                <a:gd name="T20" fmla="*/ 171 w 511"/>
                <a:gd name="T21" fmla="*/ 0 h 567"/>
                <a:gd name="T22" fmla="*/ 171 w 511"/>
                <a:gd name="T23" fmla="*/ 56 h 567"/>
                <a:gd name="T24" fmla="*/ 0 w 511"/>
                <a:gd name="T25" fmla="*/ 56 h 567"/>
                <a:gd name="T26" fmla="*/ 0 w 511"/>
                <a:gd name="T27" fmla="*/ 113 h 567"/>
                <a:gd name="T28" fmla="*/ 57 w 511"/>
                <a:gd name="T29" fmla="*/ 113 h 567"/>
                <a:gd name="T30" fmla="*/ 57 w 511"/>
                <a:gd name="T31" fmla="*/ 226 h 567"/>
                <a:gd name="T32" fmla="*/ 114 w 511"/>
                <a:gd name="T33" fmla="*/ 226 h 567"/>
                <a:gd name="T34" fmla="*/ 114 w 511"/>
                <a:gd name="T35" fmla="*/ 340 h 567"/>
                <a:gd name="T36" fmla="*/ 57 w 511"/>
                <a:gd name="T37" fmla="*/ 340 h 567"/>
                <a:gd name="T38" fmla="*/ 57 w 511"/>
                <a:gd name="T39" fmla="*/ 397 h 567"/>
                <a:gd name="T40" fmla="*/ 0 w 511"/>
                <a:gd name="T41" fmla="*/ 397 h 567"/>
                <a:gd name="T42" fmla="*/ 0 w 511"/>
                <a:gd name="T43" fmla="*/ 453 h 567"/>
                <a:gd name="T44" fmla="*/ 57 w 511"/>
                <a:gd name="T45" fmla="*/ 453 h 567"/>
                <a:gd name="T46" fmla="*/ 57 w 511"/>
                <a:gd name="T47" fmla="*/ 510 h 567"/>
                <a:gd name="T48" fmla="*/ 114 w 511"/>
                <a:gd name="T49" fmla="*/ 510 h 567"/>
                <a:gd name="T50" fmla="*/ 114 w 511"/>
                <a:gd name="T51" fmla="*/ 567 h 567"/>
                <a:gd name="T52" fmla="*/ 227 w 511"/>
                <a:gd name="T53" fmla="*/ 567 h 567"/>
                <a:gd name="T54" fmla="*/ 227 w 511"/>
                <a:gd name="T55" fmla="*/ 510 h 567"/>
                <a:gd name="T56" fmla="*/ 284 w 511"/>
                <a:gd name="T57" fmla="*/ 510 h 567"/>
                <a:gd name="T58" fmla="*/ 284 w 511"/>
                <a:gd name="T59" fmla="*/ 453 h 567"/>
                <a:gd name="T60" fmla="*/ 397 w 511"/>
                <a:gd name="T61" fmla="*/ 453 h 567"/>
                <a:gd name="T62" fmla="*/ 397 w 511"/>
                <a:gd name="T63" fmla="*/ 397 h 567"/>
                <a:gd name="T64" fmla="*/ 454 w 511"/>
                <a:gd name="T65" fmla="*/ 397 h 567"/>
                <a:gd name="T66" fmla="*/ 454 w 511"/>
                <a:gd name="T67" fmla="*/ 340 h 567"/>
                <a:gd name="T68" fmla="*/ 397 w 511"/>
                <a:gd name="T69" fmla="*/ 340 h 567"/>
                <a:gd name="T70" fmla="*/ 397 w 511"/>
                <a:gd name="T71" fmla="*/ 283 h 567"/>
                <a:gd name="T72" fmla="*/ 454 w 511"/>
                <a:gd name="T73" fmla="*/ 283 h 567"/>
                <a:gd name="T74" fmla="*/ 454 w 511"/>
                <a:gd name="T75" fmla="*/ 226 h 567"/>
                <a:gd name="T76" fmla="*/ 511 w 511"/>
                <a:gd name="T7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567">
                  <a:moveTo>
                    <a:pt x="511" y="226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9" name="Freeform 325">
              <a:extLst>
                <a:ext uri="{FF2B5EF4-FFF2-40B4-BE49-F238E27FC236}">
                  <a16:creationId xmlns:a16="http://schemas.microsoft.com/office/drawing/2014/main" id="{6D4BED9F-E45B-419C-9112-A23FDE585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2331"/>
              <a:ext cx="454" cy="850"/>
            </a:xfrm>
            <a:custGeom>
              <a:avLst/>
              <a:gdLst>
                <a:gd name="T0" fmla="*/ 397 w 454"/>
                <a:gd name="T1" fmla="*/ 0 h 850"/>
                <a:gd name="T2" fmla="*/ 397 w 454"/>
                <a:gd name="T3" fmla="*/ 340 h 850"/>
                <a:gd name="T4" fmla="*/ 341 w 454"/>
                <a:gd name="T5" fmla="*/ 340 h 850"/>
                <a:gd name="T6" fmla="*/ 341 w 454"/>
                <a:gd name="T7" fmla="*/ 454 h 850"/>
                <a:gd name="T8" fmla="*/ 397 w 454"/>
                <a:gd name="T9" fmla="*/ 454 h 850"/>
                <a:gd name="T10" fmla="*/ 397 w 454"/>
                <a:gd name="T11" fmla="*/ 680 h 850"/>
                <a:gd name="T12" fmla="*/ 454 w 454"/>
                <a:gd name="T13" fmla="*/ 680 h 850"/>
                <a:gd name="T14" fmla="*/ 454 w 454"/>
                <a:gd name="T15" fmla="*/ 737 h 850"/>
                <a:gd name="T16" fmla="*/ 397 w 454"/>
                <a:gd name="T17" fmla="*/ 737 h 850"/>
                <a:gd name="T18" fmla="*/ 397 w 454"/>
                <a:gd name="T19" fmla="*/ 794 h 850"/>
                <a:gd name="T20" fmla="*/ 341 w 454"/>
                <a:gd name="T21" fmla="*/ 794 h 850"/>
                <a:gd name="T22" fmla="*/ 341 w 454"/>
                <a:gd name="T23" fmla="*/ 850 h 850"/>
                <a:gd name="T24" fmla="*/ 284 w 454"/>
                <a:gd name="T25" fmla="*/ 850 h 850"/>
                <a:gd name="T26" fmla="*/ 284 w 454"/>
                <a:gd name="T27" fmla="*/ 794 h 850"/>
                <a:gd name="T28" fmla="*/ 227 w 454"/>
                <a:gd name="T29" fmla="*/ 794 h 850"/>
                <a:gd name="T30" fmla="*/ 227 w 454"/>
                <a:gd name="T31" fmla="*/ 737 h 850"/>
                <a:gd name="T32" fmla="*/ 170 w 454"/>
                <a:gd name="T33" fmla="*/ 737 h 850"/>
                <a:gd name="T34" fmla="*/ 170 w 454"/>
                <a:gd name="T35" fmla="*/ 794 h 850"/>
                <a:gd name="T36" fmla="*/ 57 w 454"/>
                <a:gd name="T37" fmla="*/ 794 h 850"/>
                <a:gd name="T38" fmla="*/ 57 w 454"/>
                <a:gd name="T39" fmla="*/ 737 h 850"/>
                <a:gd name="T40" fmla="*/ 114 w 454"/>
                <a:gd name="T41" fmla="*/ 737 h 850"/>
                <a:gd name="T42" fmla="*/ 114 w 454"/>
                <a:gd name="T43" fmla="*/ 624 h 850"/>
                <a:gd name="T44" fmla="*/ 0 w 454"/>
                <a:gd name="T45" fmla="*/ 624 h 850"/>
                <a:gd name="T46" fmla="*/ 0 w 454"/>
                <a:gd name="T47" fmla="*/ 510 h 850"/>
                <a:gd name="T48" fmla="*/ 57 w 454"/>
                <a:gd name="T49" fmla="*/ 510 h 850"/>
                <a:gd name="T50" fmla="*/ 57 w 454"/>
                <a:gd name="T51" fmla="*/ 340 h 850"/>
                <a:gd name="T52" fmla="*/ 0 w 454"/>
                <a:gd name="T53" fmla="*/ 340 h 850"/>
                <a:gd name="T54" fmla="*/ 0 w 454"/>
                <a:gd name="T55" fmla="*/ 283 h 850"/>
                <a:gd name="T56" fmla="*/ 57 w 454"/>
                <a:gd name="T57" fmla="*/ 283 h 850"/>
                <a:gd name="T58" fmla="*/ 57 w 454"/>
                <a:gd name="T59" fmla="*/ 227 h 850"/>
                <a:gd name="T60" fmla="*/ 114 w 454"/>
                <a:gd name="T61" fmla="*/ 227 h 850"/>
                <a:gd name="T62" fmla="*/ 114 w 454"/>
                <a:gd name="T63" fmla="*/ 113 h 850"/>
                <a:gd name="T64" fmla="*/ 284 w 454"/>
                <a:gd name="T65" fmla="*/ 113 h 850"/>
                <a:gd name="T66" fmla="*/ 284 w 454"/>
                <a:gd name="T67" fmla="*/ 0 h 850"/>
                <a:gd name="T68" fmla="*/ 397 w 454"/>
                <a:gd name="T6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850">
                  <a:moveTo>
                    <a:pt x="397" y="0"/>
                  </a:moveTo>
                  <a:lnTo>
                    <a:pt x="39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AE9F0F72-551D-4DAE-8309-E915289AC07F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FD77D86B-96F8-4FE7-B27B-E7610D715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3327FAB3-00C6-42AF-B00F-0313353C7E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1E2C8A20-EFC1-431C-8BBB-B4AE2CD0F6E8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8D2A03F0-2CF9-4EF4-8736-01612E702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CEC3CB82-2AD0-4DFA-84BB-06008360F6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53601F40-F709-4842-86D1-754C70075003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CDC89547-4C7B-4744-B0FD-C9A564DCBD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77470BEF-F05C-4E97-A7A3-ADA4358208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6EF5A89A-AA26-45E8-9B7C-E69E4C0C190A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5FB59347-28E4-446A-B2A1-74107A1B3B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2C50EF3D-579C-4A61-9702-A91335B8A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BE9DAACE-3E95-409F-80B9-8F81BB3FFF46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1637087A-CE13-45A1-8D14-DFC49F7F7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4307D956-4F3C-49E7-ABE5-7CD04F9021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0FDEE0BB-4205-40D9-BC8C-EA9EECAA30F8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DB5BB67F-8168-444C-B1F5-7E8CDFF94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F402EDB8-940A-4B81-A9D7-E6CFE296B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5A6CA888-0CA1-4AD6-94C5-1BBA08C676E9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7A1792DF-A5E7-485C-B4DE-6CC414AD13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D1B5858F-521C-4066-B87F-E165B69651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332C1064-A333-4A7F-AD5B-63FD5E18FC18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B1E3EC69-5499-46B3-8E4D-12BD8032DE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C6CD23D2-C667-4F07-A2B5-6108C0702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2105B051-D05A-4E82-8F30-9F93213512D4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48502FD9-617E-4859-A307-8DA3AA6B2E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CC8A35BE-C0A6-4BD7-A5A3-31CF8885D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7D635C24-B283-4681-967D-6E949EC43ABB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CC9F5DCC-D848-4511-BE7D-4346330453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BFF0E515-6602-403B-9B29-E1CF73A7D1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B7D61611-2E9F-49BE-A121-797E9F05FC20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D3EC5028-26A3-49C6-840A-D2A3B4623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D9074116-B57C-4541-9076-6617C8F2C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B4D02A7F-692C-4B3B-AF20-AECEF7EA08CB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1B66CE4D-C671-4886-9CFA-52F2CE6B48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CA2923D3-EF89-47EA-959F-84D1AB408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B665CFDF-83EF-4C47-8F7A-0E8F7762CAF5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11079AAF-6660-448B-AF6A-2BF09B3692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DADAEC90-D60A-4DAF-81AA-C98AB2A7A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D8640888-4F8C-4D44-B7FE-612FFFCE80B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D34EEC61-14B8-4368-8C61-3B29082018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C9E0483D-B8E3-4E7E-B0F2-AA6946310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C299B271-09B3-4DDC-810E-F2A7835EB706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9C636C19-2E96-4F3B-B2FB-9EA0EE9AC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750E1E3C-2615-48F2-A4B4-4C50F655D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BD82D18A-3F8D-49AE-9FA4-9AABC4322C22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F500874E-C952-4686-B3E6-170808AA25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D36E874C-BB38-40DC-BE6A-BCD0DBD5C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7CEA871D-1EAC-4CFE-B698-198B728602DB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91648DC9-916E-4B1D-9A67-7790012CB6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0C42381C-DFEB-4553-9A25-038B8E24A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5FA58C16-E3B5-4AEF-AC0B-65820AC09A1B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B07EDEE1-A31F-43F2-AD0E-8B0BA1CD80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C7B450DF-CB3B-4BBF-8DBD-BE866BD733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F5481B02-B909-4F9C-ABD2-BED3430796A9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FB3EB19F-6323-4B83-9DD5-9867A5F7A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E1FE552F-9C02-4B27-972C-905E666750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B85FCE05-8E89-4BC5-B626-6E19469EDDD3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69D92948-6773-4123-B8A1-8116B98123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4D31782D-3FD5-4389-831C-139C152F5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B4EF0707-5496-4E20-B514-F3AC4A2E168A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9A5ADB56-3226-4994-A26F-D8AB125B3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9F7961F3-8B3E-4A56-91FA-FB6AB3D52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3B7B6377-A21B-4C38-A143-B53E9448FCA8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E1FB7093-DB9C-486F-88A4-42AD7F0A7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A630EFBF-E265-42C5-B1E2-65F411224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6689D521-13F5-4E3B-B082-7AAB0A0DF180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1FB9CF10-042C-4714-8FCE-D2D1E9D062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D41A6FA9-1122-41C4-B53B-181C7C98A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16781" name="Group 397">
            <a:extLst>
              <a:ext uri="{FF2B5EF4-FFF2-40B4-BE49-F238E27FC236}">
                <a16:creationId xmlns:a16="http://schemas.microsoft.com/office/drawing/2014/main" id="{9A114F39-B8EC-4216-A8DB-EB68DE8654B7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79B6687A-C352-4E4F-A805-F6E1C3788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D1149884-381F-4371-9B7A-A7CB9DA06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16784" name="Group 400">
            <a:extLst>
              <a:ext uri="{FF2B5EF4-FFF2-40B4-BE49-F238E27FC236}">
                <a16:creationId xmlns:a16="http://schemas.microsoft.com/office/drawing/2014/main" id="{E35978CA-BE97-4F8F-874F-1DFC31208DB4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7A027801-10E1-4E1F-BB10-84BEC9225B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7E991DFF-ABC7-4C33-A444-14DA5B93D6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16787" name="Group 403">
            <a:extLst>
              <a:ext uri="{FF2B5EF4-FFF2-40B4-BE49-F238E27FC236}">
                <a16:creationId xmlns:a16="http://schemas.microsoft.com/office/drawing/2014/main" id="{AA9EA2E1-A679-4C9F-99CB-5E4B7B661ECB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9B1D2531-2393-4E2A-8DB8-C40B46A80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0885A7C7-07B8-422D-B9D1-ABDE350551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16790" name="Group 406">
            <a:extLst>
              <a:ext uri="{FF2B5EF4-FFF2-40B4-BE49-F238E27FC236}">
                <a16:creationId xmlns:a16="http://schemas.microsoft.com/office/drawing/2014/main" id="{5F377335-697D-41C4-ABB1-6D3D0F4FE13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61010297-1505-4086-A5EA-CC5012CEF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4EF38200-226C-4C73-9F66-1FCE1B433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6793" name="Group 409">
            <a:extLst>
              <a:ext uri="{FF2B5EF4-FFF2-40B4-BE49-F238E27FC236}">
                <a16:creationId xmlns:a16="http://schemas.microsoft.com/office/drawing/2014/main" id="{9A29027D-0681-4800-870D-82D101171CB1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BF663C95-9FA0-4E2C-AE80-8D17C83DB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333570C0-9099-4066-96EC-67F6059A99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16796" name="Group 412">
            <a:extLst>
              <a:ext uri="{FF2B5EF4-FFF2-40B4-BE49-F238E27FC236}">
                <a16:creationId xmlns:a16="http://schemas.microsoft.com/office/drawing/2014/main" id="{6C14BE1A-F1D5-4A40-8EF3-52DFD2DB24EF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E555275E-AB81-4F39-BDC8-49E8CB0591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7FAF9A05-FB74-4216-952E-E4E77244B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16799" name="Group 415">
            <a:extLst>
              <a:ext uri="{FF2B5EF4-FFF2-40B4-BE49-F238E27FC236}">
                <a16:creationId xmlns:a16="http://schemas.microsoft.com/office/drawing/2014/main" id="{F3DD17A0-6185-4DDB-9330-539C5B8F3703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B83DCF7D-B592-493C-872A-2430C82A81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4598F513-2428-4D97-9DF2-13B1B8096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16802" name="Group 418">
            <a:extLst>
              <a:ext uri="{FF2B5EF4-FFF2-40B4-BE49-F238E27FC236}">
                <a16:creationId xmlns:a16="http://schemas.microsoft.com/office/drawing/2014/main" id="{A91FC09E-417A-43DD-A550-B381FD46998B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EE15431E-2EAF-4942-8F5E-B315C0930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3A906CE2-1088-43FC-8591-3C8C95E0F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16805" name="Group 421">
            <a:extLst>
              <a:ext uri="{FF2B5EF4-FFF2-40B4-BE49-F238E27FC236}">
                <a16:creationId xmlns:a16="http://schemas.microsoft.com/office/drawing/2014/main" id="{9156ADDD-A71D-4A0B-8702-43B0B1DE761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16806" name="WordArt 422">
              <a:extLst>
                <a:ext uri="{FF2B5EF4-FFF2-40B4-BE49-F238E27FC236}">
                  <a16:creationId xmlns:a16="http://schemas.microsoft.com/office/drawing/2014/main" id="{9A6A7AAC-85F2-4EC0-9573-474553C66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71F34C07-B56F-4542-AD4D-461049B72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16808" name="Group 424">
            <a:extLst>
              <a:ext uri="{FF2B5EF4-FFF2-40B4-BE49-F238E27FC236}">
                <a16:creationId xmlns:a16="http://schemas.microsoft.com/office/drawing/2014/main" id="{026EDB8A-AA4D-42C0-A6A1-C4E4E44F0986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16809" name="WordArt 425">
              <a:extLst>
                <a:ext uri="{FF2B5EF4-FFF2-40B4-BE49-F238E27FC236}">
                  <a16:creationId xmlns:a16="http://schemas.microsoft.com/office/drawing/2014/main" id="{58704AEE-3951-461A-BACA-35E668A820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ECEF24C1-4D71-4754-9BF3-0C1EF15B28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16811" name="Group 427">
            <a:extLst>
              <a:ext uri="{FF2B5EF4-FFF2-40B4-BE49-F238E27FC236}">
                <a16:creationId xmlns:a16="http://schemas.microsoft.com/office/drawing/2014/main" id="{C485F7AF-86B6-41ED-AE4B-63B6DCCB9779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16812" name="WordArt 428">
              <a:extLst>
                <a:ext uri="{FF2B5EF4-FFF2-40B4-BE49-F238E27FC236}">
                  <a16:creationId xmlns:a16="http://schemas.microsoft.com/office/drawing/2014/main" id="{5CF3A945-810F-4391-A763-04499A46D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5FDE3DF3-256C-40C0-B3A7-45E6DB2902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16814" name="Group 430">
            <a:extLst>
              <a:ext uri="{FF2B5EF4-FFF2-40B4-BE49-F238E27FC236}">
                <a16:creationId xmlns:a16="http://schemas.microsoft.com/office/drawing/2014/main" id="{D41989D3-7293-46D0-A5B8-55E5607C3109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16815" name="WordArt 431">
              <a:extLst>
                <a:ext uri="{FF2B5EF4-FFF2-40B4-BE49-F238E27FC236}">
                  <a16:creationId xmlns:a16="http://schemas.microsoft.com/office/drawing/2014/main" id="{7ADC2271-60CD-4B46-BC47-008287BB3E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04A50BA3-811D-4296-9CE0-4F484BDC5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16817" name="Group 433">
            <a:extLst>
              <a:ext uri="{FF2B5EF4-FFF2-40B4-BE49-F238E27FC236}">
                <a16:creationId xmlns:a16="http://schemas.microsoft.com/office/drawing/2014/main" id="{05651AED-EAEC-4D9F-A531-4BC39E23A22C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16818" name="WordArt 434">
              <a:extLst>
                <a:ext uri="{FF2B5EF4-FFF2-40B4-BE49-F238E27FC236}">
                  <a16:creationId xmlns:a16="http://schemas.microsoft.com/office/drawing/2014/main" id="{450ADCE1-70C6-421E-AC47-244E52D83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81083939-9CD3-4780-BCC7-1C74B3294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6820" name="Group 436">
            <a:extLst>
              <a:ext uri="{FF2B5EF4-FFF2-40B4-BE49-F238E27FC236}">
                <a16:creationId xmlns:a16="http://schemas.microsoft.com/office/drawing/2014/main" id="{2637DD1A-031B-412D-9F69-781FBCB441F1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16821" name="WordArt 437">
              <a:extLst>
                <a:ext uri="{FF2B5EF4-FFF2-40B4-BE49-F238E27FC236}">
                  <a16:creationId xmlns:a16="http://schemas.microsoft.com/office/drawing/2014/main" id="{E6B94ADF-9179-41C4-8500-7890611C24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FF7C102B-1A4A-4EF3-981C-47B564DEB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16823" name="Group 439">
            <a:extLst>
              <a:ext uri="{FF2B5EF4-FFF2-40B4-BE49-F238E27FC236}">
                <a16:creationId xmlns:a16="http://schemas.microsoft.com/office/drawing/2014/main" id="{3C551E79-F351-45C6-B7AC-CEED5DE259A0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16824" name="WordArt 440">
              <a:extLst>
                <a:ext uri="{FF2B5EF4-FFF2-40B4-BE49-F238E27FC236}">
                  <a16:creationId xmlns:a16="http://schemas.microsoft.com/office/drawing/2014/main" id="{559185CB-3BD7-4F5F-AE43-4F66440BD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50D456C5-7AE2-456A-8AFC-FA755DE89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16826" name="Group 442">
            <a:extLst>
              <a:ext uri="{FF2B5EF4-FFF2-40B4-BE49-F238E27FC236}">
                <a16:creationId xmlns:a16="http://schemas.microsoft.com/office/drawing/2014/main" id="{9CB89320-C660-46D8-977A-EDB372FDB0D3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16827" name="WordArt 443">
              <a:extLst>
                <a:ext uri="{FF2B5EF4-FFF2-40B4-BE49-F238E27FC236}">
                  <a16:creationId xmlns:a16="http://schemas.microsoft.com/office/drawing/2014/main" id="{5D9514BD-F7A4-4BBD-ABF1-5043F018D2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16828" name="WordArt 444">
              <a:extLst>
                <a:ext uri="{FF2B5EF4-FFF2-40B4-BE49-F238E27FC236}">
                  <a16:creationId xmlns:a16="http://schemas.microsoft.com/office/drawing/2014/main" id="{8A103DA2-59FE-4194-AF78-EA08F3D092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16829" name="Group 445">
            <a:extLst>
              <a:ext uri="{FF2B5EF4-FFF2-40B4-BE49-F238E27FC236}">
                <a16:creationId xmlns:a16="http://schemas.microsoft.com/office/drawing/2014/main" id="{DEAFC4C3-1372-468C-964C-F34C12537379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16830" name="WordArt 446">
              <a:extLst>
                <a:ext uri="{FF2B5EF4-FFF2-40B4-BE49-F238E27FC236}">
                  <a16:creationId xmlns:a16="http://schemas.microsoft.com/office/drawing/2014/main" id="{C2E0B1BE-ECC1-461D-9ABC-75D5590220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16831" name="WordArt 447">
              <a:extLst>
                <a:ext uri="{FF2B5EF4-FFF2-40B4-BE49-F238E27FC236}">
                  <a16:creationId xmlns:a16="http://schemas.microsoft.com/office/drawing/2014/main" id="{E759E877-9EF8-409A-A39E-FEB455D5DD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16832" name="Group 448">
            <a:extLst>
              <a:ext uri="{FF2B5EF4-FFF2-40B4-BE49-F238E27FC236}">
                <a16:creationId xmlns:a16="http://schemas.microsoft.com/office/drawing/2014/main" id="{AFDA1F57-BBC7-46D6-AB70-F842F09C8D35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16833" name="WordArt 449">
              <a:extLst>
                <a:ext uri="{FF2B5EF4-FFF2-40B4-BE49-F238E27FC236}">
                  <a16:creationId xmlns:a16="http://schemas.microsoft.com/office/drawing/2014/main" id="{67F6F628-18F5-4BB6-AC7D-E02C1F9A98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16834" name="WordArt 450">
              <a:extLst>
                <a:ext uri="{FF2B5EF4-FFF2-40B4-BE49-F238E27FC236}">
                  <a16:creationId xmlns:a16="http://schemas.microsoft.com/office/drawing/2014/main" id="{CA166909-8AD3-4C37-B944-0CCB4477CB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16835" name="Group 451">
            <a:extLst>
              <a:ext uri="{FF2B5EF4-FFF2-40B4-BE49-F238E27FC236}">
                <a16:creationId xmlns:a16="http://schemas.microsoft.com/office/drawing/2014/main" id="{2C29AEFE-A88B-47DC-9091-99B8869993C9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16836" name="WordArt 452">
              <a:extLst>
                <a:ext uri="{FF2B5EF4-FFF2-40B4-BE49-F238E27FC236}">
                  <a16:creationId xmlns:a16="http://schemas.microsoft.com/office/drawing/2014/main" id="{2D1185E1-9EE8-4339-B47D-E2A3F900E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16837" name="WordArt 453">
              <a:extLst>
                <a:ext uri="{FF2B5EF4-FFF2-40B4-BE49-F238E27FC236}">
                  <a16:creationId xmlns:a16="http://schemas.microsoft.com/office/drawing/2014/main" id="{DB1F3C8B-5336-4E5F-AEC5-ED77004D0B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16838" name="Group 454">
            <a:extLst>
              <a:ext uri="{FF2B5EF4-FFF2-40B4-BE49-F238E27FC236}">
                <a16:creationId xmlns:a16="http://schemas.microsoft.com/office/drawing/2014/main" id="{23ED3BF9-5949-487C-A8AE-A32E16270B9A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16839" name="WordArt 455">
              <a:extLst>
                <a:ext uri="{FF2B5EF4-FFF2-40B4-BE49-F238E27FC236}">
                  <a16:creationId xmlns:a16="http://schemas.microsoft.com/office/drawing/2014/main" id="{6C83086F-8966-4C5B-BF57-29F15986EC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16840" name="WordArt 456">
              <a:extLst>
                <a:ext uri="{FF2B5EF4-FFF2-40B4-BE49-F238E27FC236}">
                  <a16:creationId xmlns:a16="http://schemas.microsoft.com/office/drawing/2014/main" id="{6BCE97A9-7502-453A-B2C6-6DDBA608A8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16841" name="Group 457">
            <a:extLst>
              <a:ext uri="{FF2B5EF4-FFF2-40B4-BE49-F238E27FC236}">
                <a16:creationId xmlns:a16="http://schemas.microsoft.com/office/drawing/2014/main" id="{63C6CA28-1E6C-4E3B-80F0-49B6C055D500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16842" name="WordArt 458">
              <a:extLst>
                <a:ext uri="{FF2B5EF4-FFF2-40B4-BE49-F238E27FC236}">
                  <a16:creationId xmlns:a16="http://schemas.microsoft.com/office/drawing/2014/main" id="{C16F4658-A20D-4DA9-9845-83A71E612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16843" name="WordArt 459">
              <a:extLst>
                <a:ext uri="{FF2B5EF4-FFF2-40B4-BE49-F238E27FC236}">
                  <a16:creationId xmlns:a16="http://schemas.microsoft.com/office/drawing/2014/main" id="{AD97CB8F-B1FB-4996-9DF4-F2AF55298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16844" name="Group 460">
            <a:extLst>
              <a:ext uri="{FF2B5EF4-FFF2-40B4-BE49-F238E27FC236}">
                <a16:creationId xmlns:a16="http://schemas.microsoft.com/office/drawing/2014/main" id="{03EA5713-9377-4559-A1C0-295C06D8583F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16845" name="WordArt 461">
              <a:extLst>
                <a:ext uri="{FF2B5EF4-FFF2-40B4-BE49-F238E27FC236}">
                  <a16:creationId xmlns:a16="http://schemas.microsoft.com/office/drawing/2014/main" id="{D7DA5F5F-4F8F-43C0-B920-4A3E967522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16846" name="WordArt 462">
              <a:extLst>
                <a:ext uri="{FF2B5EF4-FFF2-40B4-BE49-F238E27FC236}">
                  <a16:creationId xmlns:a16="http://schemas.microsoft.com/office/drawing/2014/main" id="{C8854FBC-C275-42AB-AD41-7338476324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16847" name="Group 463">
            <a:extLst>
              <a:ext uri="{FF2B5EF4-FFF2-40B4-BE49-F238E27FC236}">
                <a16:creationId xmlns:a16="http://schemas.microsoft.com/office/drawing/2014/main" id="{B2F57014-3D09-4DB0-8E01-9465263FAB12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16848" name="WordArt 464">
              <a:extLst>
                <a:ext uri="{FF2B5EF4-FFF2-40B4-BE49-F238E27FC236}">
                  <a16:creationId xmlns:a16="http://schemas.microsoft.com/office/drawing/2014/main" id="{106A3F70-83EA-46AC-9D2C-6EA447627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6849" name="WordArt 465">
              <a:extLst>
                <a:ext uri="{FF2B5EF4-FFF2-40B4-BE49-F238E27FC236}">
                  <a16:creationId xmlns:a16="http://schemas.microsoft.com/office/drawing/2014/main" id="{EBB069E4-B660-4FFA-89F9-460F613A38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6850" name="Group 466">
            <a:extLst>
              <a:ext uri="{FF2B5EF4-FFF2-40B4-BE49-F238E27FC236}">
                <a16:creationId xmlns:a16="http://schemas.microsoft.com/office/drawing/2014/main" id="{66662B02-EFCA-43B2-A3BA-AF3D360B8EB3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16851" name="WordArt 467">
              <a:extLst>
                <a:ext uri="{FF2B5EF4-FFF2-40B4-BE49-F238E27FC236}">
                  <a16:creationId xmlns:a16="http://schemas.microsoft.com/office/drawing/2014/main" id="{D6B3EDBE-1A68-4181-870D-68F65B25C6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16852" name="WordArt 468">
              <a:extLst>
                <a:ext uri="{FF2B5EF4-FFF2-40B4-BE49-F238E27FC236}">
                  <a16:creationId xmlns:a16="http://schemas.microsoft.com/office/drawing/2014/main" id="{67E1C419-4D6F-44A4-AAEA-13AA43F79D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16853" name="Group 469">
            <a:extLst>
              <a:ext uri="{FF2B5EF4-FFF2-40B4-BE49-F238E27FC236}">
                <a16:creationId xmlns:a16="http://schemas.microsoft.com/office/drawing/2014/main" id="{FBB11D0A-8787-4E8E-8B82-B81E32D6EA7D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16854" name="WordArt 470">
              <a:extLst>
                <a:ext uri="{FF2B5EF4-FFF2-40B4-BE49-F238E27FC236}">
                  <a16:creationId xmlns:a16="http://schemas.microsoft.com/office/drawing/2014/main" id="{327CC6D8-A431-4F5F-8655-E197F18E04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16855" name="WordArt 471">
              <a:extLst>
                <a:ext uri="{FF2B5EF4-FFF2-40B4-BE49-F238E27FC236}">
                  <a16:creationId xmlns:a16="http://schemas.microsoft.com/office/drawing/2014/main" id="{1EA4DC6F-53BF-47AA-AD73-1F175BE9D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16856" name="Group 472">
            <a:extLst>
              <a:ext uri="{FF2B5EF4-FFF2-40B4-BE49-F238E27FC236}">
                <a16:creationId xmlns:a16="http://schemas.microsoft.com/office/drawing/2014/main" id="{F92FC950-7428-4784-B124-6DD474B4FE69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16857" name="WordArt 473">
              <a:extLst>
                <a:ext uri="{FF2B5EF4-FFF2-40B4-BE49-F238E27FC236}">
                  <a16:creationId xmlns:a16="http://schemas.microsoft.com/office/drawing/2014/main" id="{37112CA0-21A1-48EB-803F-F4C59B864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16858" name="WordArt 474">
              <a:extLst>
                <a:ext uri="{FF2B5EF4-FFF2-40B4-BE49-F238E27FC236}">
                  <a16:creationId xmlns:a16="http://schemas.microsoft.com/office/drawing/2014/main" id="{C12E41C6-296E-4848-95D5-3F35A64ED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16859" name="Group 475">
            <a:extLst>
              <a:ext uri="{FF2B5EF4-FFF2-40B4-BE49-F238E27FC236}">
                <a16:creationId xmlns:a16="http://schemas.microsoft.com/office/drawing/2014/main" id="{36B668CF-DF94-4EDB-9624-B8FB4EE1F6D5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16860" name="WordArt 476">
              <a:extLst>
                <a:ext uri="{FF2B5EF4-FFF2-40B4-BE49-F238E27FC236}">
                  <a16:creationId xmlns:a16="http://schemas.microsoft.com/office/drawing/2014/main" id="{A02C7157-18B8-490E-A791-33370D1E3F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16861" name="WordArt 477">
              <a:extLst>
                <a:ext uri="{FF2B5EF4-FFF2-40B4-BE49-F238E27FC236}">
                  <a16:creationId xmlns:a16="http://schemas.microsoft.com/office/drawing/2014/main" id="{C1811941-1372-494C-B63B-588BB44C6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6" name="Group 198">
            <a:extLst>
              <a:ext uri="{FF2B5EF4-FFF2-40B4-BE49-F238E27FC236}">
                <a16:creationId xmlns:a16="http://schemas.microsoft.com/office/drawing/2014/main" id="{5E21DA15-8645-4509-BC93-19FBB8224976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700463"/>
            <a:ext cx="1800225" cy="2520950"/>
            <a:chOff x="2684" y="2331"/>
            <a:chExt cx="1134" cy="1588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F1EBA613-142D-4D15-94AB-DCF9206A3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331"/>
              <a:ext cx="567" cy="907"/>
            </a:xfrm>
            <a:custGeom>
              <a:avLst/>
              <a:gdLst>
                <a:gd name="T0" fmla="*/ 453 w 567"/>
                <a:gd name="T1" fmla="*/ 0 h 907"/>
                <a:gd name="T2" fmla="*/ 453 w 567"/>
                <a:gd name="T3" fmla="*/ 680 h 907"/>
                <a:gd name="T4" fmla="*/ 567 w 567"/>
                <a:gd name="T5" fmla="*/ 680 h 907"/>
                <a:gd name="T6" fmla="*/ 567 w 567"/>
                <a:gd name="T7" fmla="*/ 794 h 907"/>
                <a:gd name="T8" fmla="*/ 453 w 567"/>
                <a:gd name="T9" fmla="*/ 794 h 907"/>
                <a:gd name="T10" fmla="*/ 453 w 567"/>
                <a:gd name="T11" fmla="*/ 907 h 907"/>
                <a:gd name="T12" fmla="*/ 340 w 567"/>
                <a:gd name="T13" fmla="*/ 907 h 907"/>
                <a:gd name="T14" fmla="*/ 340 w 567"/>
                <a:gd name="T15" fmla="*/ 794 h 907"/>
                <a:gd name="T16" fmla="*/ 113 w 567"/>
                <a:gd name="T17" fmla="*/ 794 h 907"/>
                <a:gd name="T18" fmla="*/ 113 w 567"/>
                <a:gd name="T19" fmla="*/ 680 h 907"/>
                <a:gd name="T20" fmla="*/ 0 w 567"/>
                <a:gd name="T21" fmla="*/ 680 h 907"/>
                <a:gd name="T22" fmla="*/ 0 w 567"/>
                <a:gd name="T23" fmla="*/ 567 h 907"/>
                <a:gd name="T24" fmla="*/ 113 w 567"/>
                <a:gd name="T25" fmla="*/ 567 h 907"/>
                <a:gd name="T26" fmla="*/ 113 w 567"/>
                <a:gd name="T27" fmla="*/ 227 h 907"/>
                <a:gd name="T28" fmla="*/ 226 w 567"/>
                <a:gd name="T29" fmla="*/ 227 h 907"/>
                <a:gd name="T30" fmla="*/ 226 w 567"/>
                <a:gd name="T31" fmla="*/ 113 h 907"/>
                <a:gd name="T32" fmla="*/ 340 w 567"/>
                <a:gd name="T33" fmla="*/ 113 h 907"/>
                <a:gd name="T34" fmla="*/ 340 w 567"/>
                <a:gd name="T35" fmla="*/ 0 h 907"/>
                <a:gd name="T36" fmla="*/ 453 w 567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907">
                  <a:moveTo>
                    <a:pt x="453" y="0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C5539FC7-051D-44C0-977C-4B9995A34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011"/>
              <a:ext cx="454" cy="227"/>
            </a:xfrm>
            <a:custGeom>
              <a:avLst/>
              <a:gdLst>
                <a:gd name="T0" fmla="*/ 114 w 454"/>
                <a:gd name="T1" fmla="*/ 0 h 227"/>
                <a:gd name="T2" fmla="*/ 340 w 454"/>
                <a:gd name="T3" fmla="*/ 0 h 227"/>
                <a:gd name="T4" fmla="*/ 454 w 454"/>
                <a:gd name="T5" fmla="*/ 0 h 227"/>
                <a:gd name="T6" fmla="*/ 454 w 454"/>
                <a:gd name="T7" fmla="*/ 114 h 227"/>
                <a:gd name="T8" fmla="*/ 340 w 454"/>
                <a:gd name="T9" fmla="*/ 114 h 227"/>
                <a:gd name="T10" fmla="*/ 340 w 454"/>
                <a:gd name="T11" fmla="*/ 227 h 227"/>
                <a:gd name="T12" fmla="*/ 0 w 454"/>
                <a:gd name="T13" fmla="*/ 227 h 227"/>
                <a:gd name="T14" fmla="*/ 0 w 454"/>
                <a:gd name="T15" fmla="*/ 114 h 227"/>
                <a:gd name="T16" fmla="*/ 114 w 454"/>
                <a:gd name="T17" fmla="*/ 114 h 227"/>
                <a:gd name="T18" fmla="*/ 114 w 454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114" y="0"/>
                  </a:move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ECA4792E-71E5-46CC-8602-38D64C756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23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4 h 340"/>
                <a:gd name="T4" fmla="*/ 341 w 454"/>
                <a:gd name="T5" fmla="*/ 114 h 340"/>
                <a:gd name="T6" fmla="*/ 341 w 454"/>
                <a:gd name="T7" fmla="*/ 227 h 340"/>
                <a:gd name="T8" fmla="*/ 114 w 454"/>
                <a:gd name="T9" fmla="*/ 227 h 340"/>
                <a:gd name="T10" fmla="*/ 114 w 454"/>
                <a:gd name="T11" fmla="*/ 340 h 340"/>
                <a:gd name="T12" fmla="*/ 0 w 454"/>
                <a:gd name="T13" fmla="*/ 340 h 340"/>
                <a:gd name="T14" fmla="*/ 0 w 454"/>
                <a:gd name="T15" fmla="*/ 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9A521D92-7921-440D-96C6-01CDCDD4C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3011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0 w 567"/>
                <a:gd name="T3" fmla="*/ 0 h 567"/>
                <a:gd name="T4" fmla="*/ 0 w 567"/>
                <a:gd name="T5" fmla="*/ 114 h 567"/>
                <a:gd name="T6" fmla="*/ 113 w 567"/>
                <a:gd name="T7" fmla="*/ 114 h 567"/>
                <a:gd name="T8" fmla="*/ 113 w 567"/>
                <a:gd name="T9" fmla="*/ 341 h 567"/>
                <a:gd name="T10" fmla="*/ 0 w 567"/>
                <a:gd name="T11" fmla="*/ 341 h 567"/>
                <a:gd name="T12" fmla="*/ 0 w 567"/>
                <a:gd name="T13" fmla="*/ 454 h 567"/>
                <a:gd name="T14" fmla="*/ 113 w 567"/>
                <a:gd name="T15" fmla="*/ 454 h 567"/>
                <a:gd name="T16" fmla="*/ 113 w 567"/>
                <a:gd name="T17" fmla="*/ 567 h 567"/>
                <a:gd name="T18" fmla="*/ 227 w 567"/>
                <a:gd name="T19" fmla="*/ 567 h 567"/>
                <a:gd name="T20" fmla="*/ 227 w 567"/>
                <a:gd name="T21" fmla="*/ 454 h 567"/>
                <a:gd name="T22" fmla="*/ 453 w 567"/>
                <a:gd name="T23" fmla="*/ 454 h 567"/>
                <a:gd name="T24" fmla="*/ 453 w 567"/>
                <a:gd name="T25" fmla="*/ 227 h 567"/>
                <a:gd name="T26" fmla="*/ 567 w 567"/>
                <a:gd name="T27" fmla="*/ 227 h 567"/>
                <a:gd name="T28" fmla="*/ 567 w 567"/>
                <a:gd name="T29" fmla="*/ 114 h 567"/>
                <a:gd name="T30" fmla="*/ 340 w 567"/>
                <a:gd name="T31" fmla="*/ 114 h 567"/>
                <a:gd name="T32" fmla="*/ 34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9723F7F5-330C-4B96-BA09-A15C39BA1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465"/>
              <a:ext cx="794" cy="454"/>
            </a:xfrm>
            <a:custGeom>
              <a:avLst/>
              <a:gdLst>
                <a:gd name="T0" fmla="*/ 794 w 794"/>
                <a:gd name="T1" fmla="*/ 454 h 454"/>
                <a:gd name="T2" fmla="*/ 454 w 794"/>
                <a:gd name="T3" fmla="*/ 454 h 454"/>
                <a:gd name="T4" fmla="*/ 454 w 794"/>
                <a:gd name="T5" fmla="*/ 340 h 454"/>
                <a:gd name="T6" fmla="*/ 340 w 794"/>
                <a:gd name="T7" fmla="*/ 340 h 454"/>
                <a:gd name="T8" fmla="*/ 340 w 794"/>
                <a:gd name="T9" fmla="*/ 227 h 454"/>
                <a:gd name="T10" fmla="*/ 0 w 794"/>
                <a:gd name="T11" fmla="*/ 227 h 454"/>
                <a:gd name="T12" fmla="*/ 0 w 794"/>
                <a:gd name="T13" fmla="*/ 113 h 454"/>
                <a:gd name="T14" fmla="*/ 114 w 794"/>
                <a:gd name="T15" fmla="*/ 113 h 454"/>
                <a:gd name="T16" fmla="*/ 114 w 794"/>
                <a:gd name="T17" fmla="*/ 0 h 454"/>
                <a:gd name="T18" fmla="*/ 340 w 794"/>
                <a:gd name="T19" fmla="*/ 0 h 454"/>
                <a:gd name="T20" fmla="*/ 340 w 794"/>
                <a:gd name="T21" fmla="*/ 113 h 454"/>
                <a:gd name="T22" fmla="*/ 681 w 794"/>
                <a:gd name="T23" fmla="*/ 113 h 454"/>
                <a:gd name="T24" fmla="*/ 681 w 794"/>
                <a:gd name="T25" fmla="*/ 340 h 454"/>
                <a:gd name="T26" fmla="*/ 794 w 794"/>
                <a:gd name="T27" fmla="*/ 340 h 454"/>
                <a:gd name="T28" fmla="*/ 794 w 794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049BEB4A-6E6A-427A-BEF1-CADF5DD4BD6F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900238"/>
            <a:ext cx="9180513" cy="8821737"/>
            <a:chOff x="76" y="1197"/>
            <a:chExt cx="5783" cy="5557"/>
          </a:xfrm>
        </p:grpSpPr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3F8F66CE-88F6-469E-A14F-05E117E9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" y="3352"/>
              <a:ext cx="453" cy="227"/>
            </a:xfrm>
            <a:custGeom>
              <a:avLst/>
              <a:gdLst>
                <a:gd name="T0" fmla="*/ 340 w 453"/>
                <a:gd name="T1" fmla="*/ 0 h 226"/>
                <a:gd name="T2" fmla="*/ 340 w 453"/>
                <a:gd name="T3" fmla="*/ 113 h 226"/>
                <a:gd name="T4" fmla="*/ 453 w 453"/>
                <a:gd name="T5" fmla="*/ 113 h 226"/>
                <a:gd name="T6" fmla="*/ 453 w 453"/>
                <a:gd name="T7" fmla="*/ 226 h 226"/>
                <a:gd name="T8" fmla="*/ 0 w 453"/>
                <a:gd name="T9" fmla="*/ 226 h 226"/>
                <a:gd name="T10" fmla="*/ 0 w 453"/>
                <a:gd name="T11" fmla="*/ 113 h 226"/>
                <a:gd name="T12" fmla="*/ 227 w 453"/>
                <a:gd name="T13" fmla="*/ 113 h 226"/>
                <a:gd name="T14" fmla="*/ 227 w 453"/>
                <a:gd name="T15" fmla="*/ 0 h 226"/>
                <a:gd name="T16" fmla="*/ 340 w 453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6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ED901F47-9645-4CF2-917B-B066336BB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919"/>
              <a:ext cx="1701" cy="680"/>
            </a:xfrm>
            <a:custGeom>
              <a:avLst/>
              <a:gdLst>
                <a:gd name="T0" fmla="*/ 1701 w 1701"/>
                <a:gd name="T1" fmla="*/ 0 h 680"/>
                <a:gd name="T2" fmla="*/ 907 w 1701"/>
                <a:gd name="T3" fmla="*/ 0 h 680"/>
                <a:gd name="T4" fmla="*/ 907 w 1701"/>
                <a:gd name="T5" fmla="*/ 113 h 680"/>
                <a:gd name="T6" fmla="*/ 340 w 1701"/>
                <a:gd name="T7" fmla="*/ 113 h 680"/>
                <a:gd name="T8" fmla="*/ 340 w 1701"/>
                <a:gd name="T9" fmla="*/ 226 h 680"/>
                <a:gd name="T10" fmla="*/ 113 w 1701"/>
                <a:gd name="T11" fmla="*/ 226 h 680"/>
                <a:gd name="T12" fmla="*/ 113 w 1701"/>
                <a:gd name="T13" fmla="*/ 340 h 680"/>
                <a:gd name="T14" fmla="*/ 0 w 1701"/>
                <a:gd name="T15" fmla="*/ 340 h 680"/>
                <a:gd name="T16" fmla="*/ 0 w 1701"/>
                <a:gd name="T17" fmla="*/ 453 h 680"/>
                <a:gd name="T18" fmla="*/ 113 w 1701"/>
                <a:gd name="T19" fmla="*/ 453 h 680"/>
                <a:gd name="T20" fmla="*/ 113 w 1701"/>
                <a:gd name="T21" fmla="*/ 680 h 680"/>
                <a:gd name="T22" fmla="*/ 227 w 1701"/>
                <a:gd name="T23" fmla="*/ 680 h 680"/>
                <a:gd name="T24" fmla="*/ 227 w 1701"/>
                <a:gd name="T25" fmla="*/ 567 h 680"/>
                <a:gd name="T26" fmla="*/ 340 w 1701"/>
                <a:gd name="T27" fmla="*/ 567 h 680"/>
                <a:gd name="T28" fmla="*/ 340 w 1701"/>
                <a:gd name="T29" fmla="*/ 340 h 680"/>
                <a:gd name="T30" fmla="*/ 454 w 1701"/>
                <a:gd name="T31" fmla="*/ 340 h 680"/>
                <a:gd name="T32" fmla="*/ 454 w 1701"/>
                <a:gd name="T33" fmla="*/ 226 h 680"/>
                <a:gd name="T34" fmla="*/ 1021 w 1701"/>
                <a:gd name="T35" fmla="*/ 226 h 680"/>
                <a:gd name="T36" fmla="*/ 1021 w 1701"/>
                <a:gd name="T37" fmla="*/ 113 h 680"/>
                <a:gd name="T38" fmla="*/ 1134 w 1701"/>
                <a:gd name="T39" fmla="*/ 113 h 680"/>
                <a:gd name="T40" fmla="*/ 1134 w 1701"/>
                <a:gd name="T41" fmla="*/ 226 h 680"/>
                <a:gd name="T42" fmla="*/ 1247 w 1701"/>
                <a:gd name="T43" fmla="*/ 226 h 680"/>
                <a:gd name="T44" fmla="*/ 1247 w 1701"/>
                <a:gd name="T45" fmla="*/ 340 h 680"/>
                <a:gd name="T46" fmla="*/ 1361 w 1701"/>
                <a:gd name="T47" fmla="*/ 340 h 680"/>
                <a:gd name="T48" fmla="*/ 1361 w 1701"/>
                <a:gd name="T49" fmla="*/ 453 h 680"/>
                <a:gd name="T50" fmla="*/ 1474 w 1701"/>
                <a:gd name="T51" fmla="*/ 453 h 680"/>
                <a:gd name="T52" fmla="*/ 1474 w 1701"/>
                <a:gd name="T53" fmla="*/ 567 h 680"/>
                <a:gd name="T54" fmla="*/ 1588 w 1701"/>
                <a:gd name="T55" fmla="*/ 567 h 680"/>
                <a:gd name="T56" fmla="*/ 1588 w 1701"/>
                <a:gd name="T57" fmla="*/ 453 h 680"/>
                <a:gd name="T58" fmla="*/ 1701 w 1701"/>
                <a:gd name="T59" fmla="*/ 453 h 680"/>
                <a:gd name="T60" fmla="*/ 1701 w 1701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1" h="680">
                  <a:moveTo>
                    <a:pt x="1701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6"/>
                  </a:lnTo>
                  <a:lnTo>
                    <a:pt x="1247" y="226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3298E919-16EB-4448-B18C-28AE8A9D7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692"/>
              <a:ext cx="907" cy="340"/>
            </a:xfrm>
            <a:custGeom>
              <a:avLst/>
              <a:gdLst>
                <a:gd name="T0" fmla="*/ 793 w 907"/>
                <a:gd name="T1" fmla="*/ 0 h 340"/>
                <a:gd name="T2" fmla="*/ 340 w 907"/>
                <a:gd name="T3" fmla="*/ 0 h 340"/>
                <a:gd name="T4" fmla="*/ 340 w 907"/>
                <a:gd name="T5" fmla="*/ 113 h 340"/>
                <a:gd name="T6" fmla="*/ 226 w 907"/>
                <a:gd name="T7" fmla="*/ 113 h 340"/>
                <a:gd name="T8" fmla="*/ 226 w 907"/>
                <a:gd name="T9" fmla="*/ 227 h 340"/>
                <a:gd name="T10" fmla="*/ 0 w 907"/>
                <a:gd name="T11" fmla="*/ 227 h 340"/>
                <a:gd name="T12" fmla="*/ 0 w 907"/>
                <a:gd name="T13" fmla="*/ 340 h 340"/>
                <a:gd name="T14" fmla="*/ 453 w 907"/>
                <a:gd name="T15" fmla="*/ 340 h 340"/>
                <a:gd name="T16" fmla="*/ 453 w 907"/>
                <a:gd name="T17" fmla="*/ 227 h 340"/>
                <a:gd name="T18" fmla="*/ 907 w 907"/>
                <a:gd name="T19" fmla="*/ 227 h 340"/>
                <a:gd name="T20" fmla="*/ 907 w 907"/>
                <a:gd name="T21" fmla="*/ 113 h 340"/>
                <a:gd name="T22" fmla="*/ 793 w 907"/>
                <a:gd name="T23" fmla="*/ 113 h 340"/>
                <a:gd name="T24" fmla="*/ 793 w 90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340">
                  <a:moveTo>
                    <a:pt x="79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4DB59F01-C5BF-4599-8B19-DA328C5D0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0 w 453"/>
                <a:gd name="T1" fmla="*/ 0 h 453"/>
                <a:gd name="T2" fmla="*/ 226 w 453"/>
                <a:gd name="T3" fmla="*/ 0 h 453"/>
                <a:gd name="T4" fmla="*/ 226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226 w 453"/>
                <a:gd name="T15" fmla="*/ 453 h 453"/>
                <a:gd name="T16" fmla="*/ 226 w 453"/>
                <a:gd name="T17" fmla="*/ 340 h 453"/>
                <a:gd name="T18" fmla="*/ 226 w 453"/>
                <a:gd name="T19" fmla="*/ 227 h 453"/>
                <a:gd name="T20" fmla="*/ 113 w 453"/>
                <a:gd name="T21" fmla="*/ 227 h 453"/>
                <a:gd name="T22" fmla="*/ 113 w 453"/>
                <a:gd name="T23" fmla="*/ 113 h 453"/>
                <a:gd name="T24" fmla="*/ 0 w 453"/>
                <a:gd name="T25" fmla="*/ 113 h 453"/>
                <a:gd name="T26" fmla="*/ 0 w 453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D8167BB1-02D8-4927-A8A5-EB808732D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145"/>
              <a:ext cx="453" cy="454"/>
            </a:xfrm>
            <a:custGeom>
              <a:avLst/>
              <a:gdLst>
                <a:gd name="T0" fmla="*/ 453 w 453"/>
                <a:gd name="T1" fmla="*/ 341 h 454"/>
                <a:gd name="T2" fmla="*/ 340 w 453"/>
                <a:gd name="T3" fmla="*/ 341 h 454"/>
                <a:gd name="T4" fmla="*/ 340 w 453"/>
                <a:gd name="T5" fmla="*/ 454 h 454"/>
                <a:gd name="T6" fmla="*/ 226 w 453"/>
                <a:gd name="T7" fmla="*/ 454 h 454"/>
                <a:gd name="T8" fmla="*/ 226 w 453"/>
                <a:gd name="T9" fmla="*/ 227 h 454"/>
                <a:gd name="T10" fmla="*/ 113 w 453"/>
                <a:gd name="T11" fmla="*/ 227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0 h 454"/>
                <a:gd name="T18" fmla="*/ 226 w 453"/>
                <a:gd name="T19" fmla="*/ 0 h 454"/>
                <a:gd name="T20" fmla="*/ 226 w 453"/>
                <a:gd name="T21" fmla="*/ 114 h 454"/>
                <a:gd name="T22" fmla="*/ 340 w 453"/>
                <a:gd name="T23" fmla="*/ 114 h 454"/>
                <a:gd name="T24" fmla="*/ 340 w 453"/>
                <a:gd name="T25" fmla="*/ 227 h 454"/>
                <a:gd name="T26" fmla="*/ 453 w 453"/>
                <a:gd name="T27" fmla="*/ 227 h 454"/>
                <a:gd name="T28" fmla="*/ 453 w 453"/>
                <a:gd name="T2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341"/>
                  </a:move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Rectangle 144">
              <a:extLst>
                <a:ext uri="{FF2B5EF4-FFF2-40B4-BE49-F238E27FC236}">
                  <a16:creationId xmlns:a16="http://schemas.microsoft.com/office/drawing/2014/main" id="{676A7641-93EA-4AE6-A177-E280679F2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372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Rectangle 145">
              <a:extLst>
                <a:ext uri="{FF2B5EF4-FFF2-40B4-BE49-F238E27FC236}">
                  <a16:creationId xmlns:a16="http://schemas.microsoft.com/office/drawing/2014/main" id="{4C856A37-2909-4EE4-8EB7-1C1D0A1FC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259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Rectangle 146">
              <a:extLst>
                <a:ext uri="{FF2B5EF4-FFF2-40B4-BE49-F238E27FC236}">
                  <a16:creationId xmlns:a16="http://schemas.microsoft.com/office/drawing/2014/main" id="{14629159-ED47-469D-A2C8-287DD03B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279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EE9B681B-F536-4B49-B545-344213DFF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073"/>
              <a:ext cx="1020" cy="681"/>
            </a:xfrm>
            <a:custGeom>
              <a:avLst/>
              <a:gdLst>
                <a:gd name="T0" fmla="*/ 226 w 1020"/>
                <a:gd name="T1" fmla="*/ 681 h 681"/>
                <a:gd name="T2" fmla="*/ 453 w 1020"/>
                <a:gd name="T3" fmla="*/ 681 h 681"/>
                <a:gd name="T4" fmla="*/ 453 w 1020"/>
                <a:gd name="T5" fmla="*/ 567 h 681"/>
                <a:gd name="T6" fmla="*/ 567 w 1020"/>
                <a:gd name="T7" fmla="*/ 567 h 681"/>
                <a:gd name="T8" fmla="*/ 793 w 1020"/>
                <a:gd name="T9" fmla="*/ 567 h 681"/>
                <a:gd name="T10" fmla="*/ 793 w 1020"/>
                <a:gd name="T11" fmla="*/ 454 h 681"/>
                <a:gd name="T12" fmla="*/ 1020 w 1020"/>
                <a:gd name="T13" fmla="*/ 454 h 681"/>
                <a:gd name="T14" fmla="*/ 1020 w 1020"/>
                <a:gd name="T15" fmla="*/ 227 h 681"/>
                <a:gd name="T16" fmla="*/ 567 w 1020"/>
                <a:gd name="T17" fmla="*/ 227 h 681"/>
                <a:gd name="T18" fmla="*/ 567 w 1020"/>
                <a:gd name="T19" fmla="*/ 114 h 681"/>
                <a:gd name="T20" fmla="*/ 340 w 1020"/>
                <a:gd name="T21" fmla="*/ 114 h 681"/>
                <a:gd name="T22" fmla="*/ 340 w 1020"/>
                <a:gd name="T23" fmla="*/ 0 h 681"/>
                <a:gd name="T24" fmla="*/ 113 w 1020"/>
                <a:gd name="T25" fmla="*/ 0 h 681"/>
                <a:gd name="T26" fmla="*/ 113 w 1020"/>
                <a:gd name="T27" fmla="*/ 114 h 681"/>
                <a:gd name="T28" fmla="*/ 0 w 1020"/>
                <a:gd name="T29" fmla="*/ 114 h 681"/>
                <a:gd name="T30" fmla="*/ 0 w 1020"/>
                <a:gd name="T31" fmla="*/ 340 h 681"/>
                <a:gd name="T32" fmla="*/ 113 w 1020"/>
                <a:gd name="T33" fmla="*/ 340 h 681"/>
                <a:gd name="T34" fmla="*/ 113 w 1020"/>
                <a:gd name="T35" fmla="*/ 567 h 681"/>
                <a:gd name="T36" fmla="*/ 226 w 1020"/>
                <a:gd name="T37" fmla="*/ 567 h 681"/>
                <a:gd name="T38" fmla="*/ 226 w 1020"/>
                <a:gd name="T3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0" h="681">
                  <a:moveTo>
                    <a:pt x="226" y="681"/>
                  </a:move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1020" y="454"/>
                  </a:lnTo>
                  <a:lnTo>
                    <a:pt x="102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B0D48A2B-B038-4232-AA2E-B3D9C3C9D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846"/>
              <a:ext cx="341" cy="341"/>
            </a:xfrm>
            <a:custGeom>
              <a:avLst/>
              <a:gdLst>
                <a:gd name="T0" fmla="*/ 341 w 341"/>
                <a:gd name="T1" fmla="*/ 341 h 341"/>
                <a:gd name="T2" fmla="*/ 341 w 341"/>
                <a:gd name="T3" fmla="*/ 114 h 341"/>
                <a:gd name="T4" fmla="*/ 227 w 341"/>
                <a:gd name="T5" fmla="*/ 114 h 341"/>
                <a:gd name="T6" fmla="*/ 227 w 341"/>
                <a:gd name="T7" fmla="*/ 0 h 341"/>
                <a:gd name="T8" fmla="*/ 114 w 341"/>
                <a:gd name="T9" fmla="*/ 0 h 341"/>
                <a:gd name="T10" fmla="*/ 114 w 341"/>
                <a:gd name="T11" fmla="*/ 114 h 341"/>
                <a:gd name="T12" fmla="*/ 0 w 341"/>
                <a:gd name="T13" fmla="*/ 114 h 341"/>
                <a:gd name="T14" fmla="*/ 0 w 341"/>
                <a:gd name="T15" fmla="*/ 227 h 341"/>
                <a:gd name="T16" fmla="*/ 114 w 341"/>
                <a:gd name="T17" fmla="*/ 227 h 341"/>
                <a:gd name="T18" fmla="*/ 114 w 341"/>
                <a:gd name="T19" fmla="*/ 341 h 341"/>
                <a:gd name="T20" fmla="*/ 341 w 341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341" y="341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341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D24C82AF-D1BC-4451-907E-55CA2373F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794" cy="1021"/>
            </a:xfrm>
            <a:custGeom>
              <a:avLst/>
              <a:gdLst>
                <a:gd name="T0" fmla="*/ 454 w 794"/>
                <a:gd name="T1" fmla="*/ 1021 h 1021"/>
                <a:gd name="T2" fmla="*/ 454 w 794"/>
                <a:gd name="T3" fmla="*/ 794 h 1021"/>
                <a:gd name="T4" fmla="*/ 567 w 794"/>
                <a:gd name="T5" fmla="*/ 794 h 1021"/>
                <a:gd name="T6" fmla="*/ 567 w 794"/>
                <a:gd name="T7" fmla="*/ 681 h 1021"/>
                <a:gd name="T8" fmla="*/ 567 w 794"/>
                <a:gd name="T9" fmla="*/ 227 h 1021"/>
                <a:gd name="T10" fmla="*/ 794 w 794"/>
                <a:gd name="T11" fmla="*/ 227 h 1021"/>
                <a:gd name="T12" fmla="*/ 794 w 794"/>
                <a:gd name="T13" fmla="*/ 114 h 1021"/>
                <a:gd name="T14" fmla="*/ 227 w 794"/>
                <a:gd name="T15" fmla="*/ 114 h 1021"/>
                <a:gd name="T16" fmla="*/ 227 w 794"/>
                <a:gd name="T17" fmla="*/ 0 h 1021"/>
                <a:gd name="T18" fmla="*/ 114 w 794"/>
                <a:gd name="T19" fmla="*/ 0 h 1021"/>
                <a:gd name="T20" fmla="*/ 114 w 794"/>
                <a:gd name="T21" fmla="*/ 341 h 1021"/>
                <a:gd name="T22" fmla="*/ 0 w 794"/>
                <a:gd name="T23" fmla="*/ 341 h 1021"/>
                <a:gd name="T24" fmla="*/ 0 w 794"/>
                <a:gd name="T25" fmla="*/ 454 h 1021"/>
                <a:gd name="T26" fmla="*/ 114 w 794"/>
                <a:gd name="T27" fmla="*/ 454 h 1021"/>
                <a:gd name="T28" fmla="*/ 114 w 794"/>
                <a:gd name="T29" fmla="*/ 567 h 1021"/>
                <a:gd name="T30" fmla="*/ 0 w 794"/>
                <a:gd name="T31" fmla="*/ 567 h 1021"/>
                <a:gd name="T32" fmla="*/ 0 w 794"/>
                <a:gd name="T33" fmla="*/ 681 h 1021"/>
                <a:gd name="T34" fmla="*/ 114 w 794"/>
                <a:gd name="T35" fmla="*/ 681 h 1021"/>
                <a:gd name="T36" fmla="*/ 114 w 794"/>
                <a:gd name="T37" fmla="*/ 1021 h 1021"/>
                <a:gd name="T38" fmla="*/ 454 w 794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1021">
                  <a:moveTo>
                    <a:pt x="454" y="1021"/>
                  </a:move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454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1D1D589C-8588-44B4-B1BC-E863EC64B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93"/>
              <a:ext cx="680" cy="1134"/>
            </a:xfrm>
            <a:custGeom>
              <a:avLst/>
              <a:gdLst>
                <a:gd name="T0" fmla="*/ 113 w 680"/>
                <a:gd name="T1" fmla="*/ 907 h 1134"/>
                <a:gd name="T2" fmla="*/ 227 w 680"/>
                <a:gd name="T3" fmla="*/ 907 h 1134"/>
                <a:gd name="T4" fmla="*/ 227 w 680"/>
                <a:gd name="T5" fmla="*/ 1134 h 1134"/>
                <a:gd name="T6" fmla="*/ 340 w 680"/>
                <a:gd name="T7" fmla="*/ 1134 h 1134"/>
                <a:gd name="T8" fmla="*/ 340 w 680"/>
                <a:gd name="T9" fmla="*/ 1020 h 1134"/>
                <a:gd name="T10" fmla="*/ 453 w 680"/>
                <a:gd name="T11" fmla="*/ 1020 h 1134"/>
                <a:gd name="T12" fmla="*/ 453 w 680"/>
                <a:gd name="T13" fmla="*/ 794 h 1134"/>
                <a:gd name="T14" fmla="*/ 567 w 680"/>
                <a:gd name="T15" fmla="*/ 794 h 1134"/>
                <a:gd name="T16" fmla="*/ 567 w 680"/>
                <a:gd name="T17" fmla="*/ 680 h 1134"/>
                <a:gd name="T18" fmla="*/ 680 w 680"/>
                <a:gd name="T19" fmla="*/ 680 h 1134"/>
                <a:gd name="T20" fmla="*/ 680 w 680"/>
                <a:gd name="T21" fmla="*/ 340 h 1134"/>
                <a:gd name="T22" fmla="*/ 567 w 680"/>
                <a:gd name="T23" fmla="*/ 340 h 1134"/>
                <a:gd name="T24" fmla="*/ 567 w 680"/>
                <a:gd name="T25" fmla="*/ 113 h 1134"/>
                <a:gd name="T26" fmla="*/ 453 w 680"/>
                <a:gd name="T27" fmla="*/ 113 h 1134"/>
                <a:gd name="T28" fmla="*/ 453 w 680"/>
                <a:gd name="T29" fmla="*/ 0 h 1134"/>
                <a:gd name="T30" fmla="*/ 340 w 680"/>
                <a:gd name="T31" fmla="*/ 0 h 1134"/>
                <a:gd name="T32" fmla="*/ 340 w 680"/>
                <a:gd name="T33" fmla="*/ 113 h 1134"/>
                <a:gd name="T34" fmla="*/ 113 w 680"/>
                <a:gd name="T35" fmla="*/ 113 h 1134"/>
                <a:gd name="T36" fmla="*/ 113 w 680"/>
                <a:gd name="T37" fmla="*/ 680 h 1134"/>
                <a:gd name="T38" fmla="*/ 0 w 680"/>
                <a:gd name="T39" fmla="*/ 680 h 1134"/>
                <a:gd name="T40" fmla="*/ 0 w 680"/>
                <a:gd name="T41" fmla="*/ 907 h 1134"/>
                <a:gd name="T42" fmla="*/ 113 w 680"/>
                <a:gd name="T43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134">
                  <a:moveTo>
                    <a:pt x="113" y="907"/>
                  </a:move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325C9226-717C-480E-92B2-826DCCD7B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960"/>
              <a:ext cx="1021" cy="794"/>
            </a:xfrm>
            <a:custGeom>
              <a:avLst/>
              <a:gdLst>
                <a:gd name="T0" fmla="*/ 340 w 1021"/>
                <a:gd name="T1" fmla="*/ 0 h 794"/>
                <a:gd name="T2" fmla="*/ 454 w 1021"/>
                <a:gd name="T3" fmla="*/ 0 h 794"/>
                <a:gd name="T4" fmla="*/ 454 w 1021"/>
                <a:gd name="T5" fmla="*/ 113 h 794"/>
                <a:gd name="T6" fmla="*/ 567 w 1021"/>
                <a:gd name="T7" fmla="*/ 113 h 794"/>
                <a:gd name="T8" fmla="*/ 567 w 1021"/>
                <a:gd name="T9" fmla="*/ 340 h 794"/>
                <a:gd name="T10" fmla="*/ 680 w 1021"/>
                <a:gd name="T11" fmla="*/ 340 h 794"/>
                <a:gd name="T12" fmla="*/ 680 w 1021"/>
                <a:gd name="T13" fmla="*/ 567 h 794"/>
                <a:gd name="T14" fmla="*/ 794 w 1021"/>
                <a:gd name="T15" fmla="*/ 567 h 794"/>
                <a:gd name="T16" fmla="*/ 794 w 1021"/>
                <a:gd name="T17" fmla="*/ 680 h 794"/>
                <a:gd name="T18" fmla="*/ 1021 w 1021"/>
                <a:gd name="T19" fmla="*/ 680 h 794"/>
                <a:gd name="T20" fmla="*/ 1021 w 1021"/>
                <a:gd name="T21" fmla="*/ 794 h 794"/>
                <a:gd name="T22" fmla="*/ 227 w 1021"/>
                <a:gd name="T23" fmla="*/ 794 h 794"/>
                <a:gd name="T24" fmla="*/ 227 w 1021"/>
                <a:gd name="T25" fmla="*/ 680 h 794"/>
                <a:gd name="T26" fmla="*/ 0 w 1021"/>
                <a:gd name="T27" fmla="*/ 680 h 794"/>
                <a:gd name="T28" fmla="*/ 0 w 1021"/>
                <a:gd name="T29" fmla="*/ 453 h 794"/>
                <a:gd name="T30" fmla="*/ 113 w 1021"/>
                <a:gd name="T31" fmla="*/ 453 h 794"/>
                <a:gd name="T32" fmla="*/ 113 w 1021"/>
                <a:gd name="T33" fmla="*/ 227 h 794"/>
                <a:gd name="T34" fmla="*/ 227 w 1021"/>
                <a:gd name="T35" fmla="*/ 227 h 794"/>
                <a:gd name="T36" fmla="*/ 227 w 1021"/>
                <a:gd name="T37" fmla="*/ 113 h 794"/>
                <a:gd name="T38" fmla="*/ 340 w 1021"/>
                <a:gd name="T39" fmla="*/ 113 h 794"/>
                <a:gd name="T40" fmla="*/ 340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34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3B716DA4-0CBD-4272-86CA-FE663DC3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73"/>
              <a:ext cx="567" cy="567"/>
            </a:xfrm>
            <a:custGeom>
              <a:avLst/>
              <a:gdLst>
                <a:gd name="T0" fmla="*/ 567 w 567"/>
                <a:gd name="T1" fmla="*/ 567 h 567"/>
                <a:gd name="T2" fmla="*/ 227 w 567"/>
                <a:gd name="T3" fmla="*/ 567 h 567"/>
                <a:gd name="T4" fmla="*/ 227 w 567"/>
                <a:gd name="T5" fmla="*/ 454 h 567"/>
                <a:gd name="T6" fmla="*/ 113 w 567"/>
                <a:gd name="T7" fmla="*/ 454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113 w 567"/>
                <a:gd name="T15" fmla="*/ 114 h 567"/>
                <a:gd name="T16" fmla="*/ 113 w 567"/>
                <a:gd name="T17" fmla="*/ 0 h 567"/>
                <a:gd name="T18" fmla="*/ 340 w 567"/>
                <a:gd name="T19" fmla="*/ 0 h 567"/>
                <a:gd name="T20" fmla="*/ 340 w 567"/>
                <a:gd name="T21" fmla="*/ 227 h 567"/>
                <a:gd name="T22" fmla="*/ 454 w 567"/>
                <a:gd name="T23" fmla="*/ 227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DC8B8FBD-435D-41EE-87A2-D1530792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5620"/>
              <a:ext cx="567" cy="1020"/>
            </a:xfrm>
            <a:custGeom>
              <a:avLst/>
              <a:gdLst>
                <a:gd name="T0" fmla="*/ 0 w 567"/>
                <a:gd name="T1" fmla="*/ 0 h 1020"/>
                <a:gd name="T2" fmla="*/ 114 w 567"/>
                <a:gd name="T3" fmla="*/ 0 h 1020"/>
                <a:gd name="T4" fmla="*/ 114 w 567"/>
                <a:gd name="T5" fmla="*/ 113 h 1020"/>
                <a:gd name="T6" fmla="*/ 227 w 567"/>
                <a:gd name="T7" fmla="*/ 113 h 1020"/>
                <a:gd name="T8" fmla="*/ 227 w 567"/>
                <a:gd name="T9" fmla="*/ 340 h 1020"/>
                <a:gd name="T10" fmla="*/ 340 w 567"/>
                <a:gd name="T11" fmla="*/ 340 h 1020"/>
                <a:gd name="T12" fmla="*/ 340 w 567"/>
                <a:gd name="T13" fmla="*/ 453 h 1020"/>
                <a:gd name="T14" fmla="*/ 454 w 567"/>
                <a:gd name="T15" fmla="*/ 453 h 1020"/>
                <a:gd name="T16" fmla="*/ 454 w 567"/>
                <a:gd name="T17" fmla="*/ 680 h 1020"/>
                <a:gd name="T18" fmla="*/ 567 w 567"/>
                <a:gd name="T19" fmla="*/ 680 h 1020"/>
                <a:gd name="T20" fmla="*/ 567 w 567"/>
                <a:gd name="T21" fmla="*/ 907 h 1020"/>
                <a:gd name="T22" fmla="*/ 567 w 567"/>
                <a:gd name="T23" fmla="*/ 1020 h 1020"/>
                <a:gd name="T24" fmla="*/ 227 w 567"/>
                <a:gd name="T25" fmla="*/ 1020 h 1020"/>
                <a:gd name="T26" fmla="*/ 227 w 567"/>
                <a:gd name="T27" fmla="*/ 793 h 1020"/>
                <a:gd name="T28" fmla="*/ 114 w 567"/>
                <a:gd name="T29" fmla="*/ 793 h 1020"/>
                <a:gd name="T30" fmla="*/ 114 w 567"/>
                <a:gd name="T31" fmla="*/ 680 h 1020"/>
                <a:gd name="T32" fmla="*/ 0 w 567"/>
                <a:gd name="T33" fmla="*/ 680 h 1020"/>
                <a:gd name="T34" fmla="*/ 0 w 567"/>
                <a:gd name="T3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020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227" y="102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6C8A8168-F247-480D-B712-2A48FF210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5393"/>
              <a:ext cx="454" cy="794"/>
            </a:xfrm>
            <a:custGeom>
              <a:avLst/>
              <a:gdLst>
                <a:gd name="T0" fmla="*/ 0 w 454"/>
                <a:gd name="T1" fmla="*/ 794 h 794"/>
                <a:gd name="T2" fmla="*/ 0 w 454"/>
                <a:gd name="T3" fmla="*/ 567 h 794"/>
                <a:gd name="T4" fmla="*/ 113 w 454"/>
                <a:gd name="T5" fmla="*/ 567 h 794"/>
                <a:gd name="T6" fmla="*/ 113 w 454"/>
                <a:gd name="T7" fmla="*/ 227 h 794"/>
                <a:gd name="T8" fmla="*/ 0 w 454"/>
                <a:gd name="T9" fmla="*/ 227 h 794"/>
                <a:gd name="T10" fmla="*/ 0 w 454"/>
                <a:gd name="T11" fmla="*/ 0 h 794"/>
                <a:gd name="T12" fmla="*/ 227 w 454"/>
                <a:gd name="T13" fmla="*/ 0 h 794"/>
                <a:gd name="T14" fmla="*/ 227 w 454"/>
                <a:gd name="T15" fmla="*/ 113 h 794"/>
                <a:gd name="T16" fmla="*/ 454 w 454"/>
                <a:gd name="T17" fmla="*/ 113 h 794"/>
                <a:gd name="T18" fmla="*/ 454 w 454"/>
                <a:gd name="T19" fmla="*/ 227 h 794"/>
                <a:gd name="T20" fmla="*/ 340 w 454"/>
                <a:gd name="T21" fmla="*/ 227 h 794"/>
                <a:gd name="T22" fmla="*/ 340 w 454"/>
                <a:gd name="T23" fmla="*/ 680 h 794"/>
                <a:gd name="T24" fmla="*/ 113 w 454"/>
                <a:gd name="T25" fmla="*/ 680 h 794"/>
                <a:gd name="T26" fmla="*/ 113 w 454"/>
                <a:gd name="T27" fmla="*/ 794 h 794"/>
                <a:gd name="T28" fmla="*/ 0 w 454"/>
                <a:gd name="T2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794">
                  <a:moveTo>
                    <a:pt x="0" y="794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500999C5-08E9-4BEF-B910-8F9188E6A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506"/>
              <a:ext cx="907" cy="1021"/>
            </a:xfrm>
            <a:custGeom>
              <a:avLst/>
              <a:gdLst>
                <a:gd name="T0" fmla="*/ 0 w 907"/>
                <a:gd name="T1" fmla="*/ 0 h 1021"/>
                <a:gd name="T2" fmla="*/ 226 w 907"/>
                <a:gd name="T3" fmla="*/ 0 h 1021"/>
                <a:gd name="T4" fmla="*/ 226 w 907"/>
                <a:gd name="T5" fmla="*/ 114 h 1021"/>
                <a:gd name="T6" fmla="*/ 340 w 907"/>
                <a:gd name="T7" fmla="*/ 114 h 1021"/>
                <a:gd name="T8" fmla="*/ 340 w 907"/>
                <a:gd name="T9" fmla="*/ 454 h 1021"/>
                <a:gd name="T10" fmla="*/ 453 w 907"/>
                <a:gd name="T11" fmla="*/ 454 h 1021"/>
                <a:gd name="T12" fmla="*/ 453 w 907"/>
                <a:gd name="T13" fmla="*/ 567 h 1021"/>
                <a:gd name="T14" fmla="*/ 793 w 907"/>
                <a:gd name="T15" fmla="*/ 567 h 1021"/>
                <a:gd name="T16" fmla="*/ 793 w 907"/>
                <a:gd name="T17" fmla="*/ 681 h 1021"/>
                <a:gd name="T18" fmla="*/ 907 w 907"/>
                <a:gd name="T19" fmla="*/ 681 h 1021"/>
                <a:gd name="T20" fmla="*/ 907 w 907"/>
                <a:gd name="T21" fmla="*/ 1021 h 1021"/>
                <a:gd name="T22" fmla="*/ 680 w 907"/>
                <a:gd name="T23" fmla="*/ 1021 h 1021"/>
                <a:gd name="T24" fmla="*/ 680 w 907"/>
                <a:gd name="T25" fmla="*/ 907 h 1021"/>
                <a:gd name="T26" fmla="*/ 453 w 907"/>
                <a:gd name="T27" fmla="*/ 907 h 1021"/>
                <a:gd name="T28" fmla="*/ 453 w 907"/>
                <a:gd name="T29" fmla="*/ 794 h 1021"/>
                <a:gd name="T30" fmla="*/ 340 w 907"/>
                <a:gd name="T31" fmla="*/ 794 h 1021"/>
                <a:gd name="T32" fmla="*/ 340 w 907"/>
                <a:gd name="T33" fmla="*/ 567 h 1021"/>
                <a:gd name="T34" fmla="*/ 226 w 907"/>
                <a:gd name="T35" fmla="*/ 567 h 1021"/>
                <a:gd name="T36" fmla="*/ 226 w 907"/>
                <a:gd name="T37" fmla="*/ 454 h 1021"/>
                <a:gd name="T38" fmla="*/ 113 w 907"/>
                <a:gd name="T39" fmla="*/ 454 h 1021"/>
                <a:gd name="T40" fmla="*/ 113 w 907"/>
                <a:gd name="T41" fmla="*/ 227 h 1021"/>
                <a:gd name="T42" fmla="*/ 0 w 907"/>
                <a:gd name="T43" fmla="*/ 227 h 1021"/>
                <a:gd name="T44" fmla="*/ 0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A215849E-895E-4140-9EE2-66C23F35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20"/>
              <a:ext cx="340" cy="453"/>
            </a:xfrm>
            <a:custGeom>
              <a:avLst/>
              <a:gdLst>
                <a:gd name="T0" fmla="*/ 340 w 340"/>
                <a:gd name="T1" fmla="*/ 453 h 453"/>
                <a:gd name="T2" fmla="*/ 340 w 340"/>
                <a:gd name="T3" fmla="*/ 113 h 453"/>
                <a:gd name="T4" fmla="*/ 227 w 340"/>
                <a:gd name="T5" fmla="*/ 113 h 453"/>
                <a:gd name="T6" fmla="*/ 227 w 340"/>
                <a:gd name="T7" fmla="*/ 0 h 453"/>
                <a:gd name="T8" fmla="*/ 113 w 340"/>
                <a:gd name="T9" fmla="*/ 0 h 453"/>
                <a:gd name="T10" fmla="*/ 113 w 340"/>
                <a:gd name="T11" fmla="*/ 226 h 453"/>
                <a:gd name="T12" fmla="*/ 0 w 340"/>
                <a:gd name="T13" fmla="*/ 226 h 453"/>
                <a:gd name="T14" fmla="*/ 0 w 340"/>
                <a:gd name="T15" fmla="*/ 340 h 453"/>
                <a:gd name="T16" fmla="*/ 113 w 340"/>
                <a:gd name="T17" fmla="*/ 340 h 453"/>
                <a:gd name="T18" fmla="*/ 113 w 340"/>
                <a:gd name="T19" fmla="*/ 453 h 453"/>
                <a:gd name="T20" fmla="*/ 340 w 340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453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B4A9F94E-7286-464E-B739-C6060137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279"/>
              <a:ext cx="453" cy="794"/>
            </a:xfrm>
            <a:custGeom>
              <a:avLst/>
              <a:gdLst>
                <a:gd name="T0" fmla="*/ 340 w 453"/>
                <a:gd name="T1" fmla="*/ 114 h 794"/>
                <a:gd name="T2" fmla="*/ 227 w 453"/>
                <a:gd name="T3" fmla="*/ 114 h 794"/>
                <a:gd name="T4" fmla="*/ 227 w 453"/>
                <a:gd name="T5" fmla="*/ 0 h 794"/>
                <a:gd name="T6" fmla="*/ 0 w 453"/>
                <a:gd name="T7" fmla="*/ 0 h 794"/>
                <a:gd name="T8" fmla="*/ 0 w 453"/>
                <a:gd name="T9" fmla="*/ 454 h 794"/>
                <a:gd name="T10" fmla="*/ 113 w 453"/>
                <a:gd name="T11" fmla="*/ 454 h 794"/>
                <a:gd name="T12" fmla="*/ 113 w 453"/>
                <a:gd name="T13" fmla="*/ 681 h 794"/>
                <a:gd name="T14" fmla="*/ 227 w 453"/>
                <a:gd name="T15" fmla="*/ 681 h 794"/>
                <a:gd name="T16" fmla="*/ 227 w 453"/>
                <a:gd name="T17" fmla="*/ 794 h 794"/>
                <a:gd name="T18" fmla="*/ 340 w 453"/>
                <a:gd name="T19" fmla="*/ 794 h 794"/>
                <a:gd name="T20" fmla="*/ 340 w 453"/>
                <a:gd name="T21" fmla="*/ 681 h 794"/>
                <a:gd name="T22" fmla="*/ 453 w 453"/>
                <a:gd name="T23" fmla="*/ 681 h 794"/>
                <a:gd name="T24" fmla="*/ 453 w 453"/>
                <a:gd name="T25" fmla="*/ 341 h 794"/>
                <a:gd name="T26" fmla="*/ 340 w 453"/>
                <a:gd name="T27" fmla="*/ 341 h 794"/>
                <a:gd name="T28" fmla="*/ 340 w 453"/>
                <a:gd name="T2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794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BD8FBAA5-3CAF-4928-8CCB-A3771630A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826"/>
              <a:ext cx="1021" cy="680"/>
            </a:xfrm>
            <a:custGeom>
              <a:avLst/>
              <a:gdLst>
                <a:gd name="T0" fmla="*/ 907 w 1021"/>
                <a:gd name="T1" fmla="*/ 680 h 680"/>
                <a:gd name="T2" fmla="*/ 907 w 1021"/>
                <a:gd name="T3" fmla="*/ 567 h 680"/>
                <a:gd name="T4" fmla="*/ 1021 w 1021"/>
                <a:gd name="T5" fmla="*/ 567 h 680"/>
                <a:gd name="T6" fmla="*/ 1021 w 1021"/>
                <a:gd name="T7" fmla="*/ 340 h 680"/>
                <a:gd name="T8" fmla="*/ 907 w 1021"/>
                <a:gd name="T9" fmla="*/ 340 h 680"/>
                <a:gd name="T10" fmla="*/ 907 w 1021"/>
                <a:gd name="T11" fmla="*/ 227 h 680"/>
                <a:gd name="T12" fmla="*/ 681 w 1021"/>
                <a:gd name="T13" fmla="*/ 227 h 680"/>
                <a:gd name="T14" fmla="*/ 681 w 1021"/>
                <a:gd name="T15" fmla="*/ 0 h 680"/>
                <a:gd name="T16" fmla="*/ 114 w 1021"/>
                <a:gd name="T17" fmla="*/ 0 h 680"/>
                <a:gd name="T18" fmla="*/ 114 w 1021"/>
                <a:gd name="T19" fmla="*/ 113 h 680"/>
                <a:gd name="T20" fmla="*/ 0 w 1021"/>
                <a:gd name="T21" fmla="*/ 113 h 680"/>
                <a:gd name="T22" fmla="*/ 0 w 1021"/>
                <a:gd name="T23" fmla="*/ 453 h 680"/>
                <a:gd name="T24" fmla="*/ 114 w 1021"/>
                <a:gd name="T25" fmla="*/ 453 h 680"/>
                <a:gd name="T26" fmla="*/ 114 w 1021"/>
                <a:gd name="T27" fmla="*/ 567 h 680"/>
                <a:gd name="T28" fmla="*/ 454 w 1021"/>
                <a:gd name="T29" fmla="*/ 567 h 680"/>
                <a:gd name="T30" fmla="*/ 454 w 1021"/>
                <a:gd name="T31" fmla="*/ 680 h 680"/>
                <a:gd name="T32" fmla="*/ 907 w 1021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680">
                  <a:moveTo>
                    <a:pt x="907" y="680"/>
                  </a:move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90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95C84E95-B165-411A-A7D6-6284313B0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681" cy="907"/>
            </a:xfrm>
            <a:custGeom>
              <a:avLst/>
              <a:gdLst>
                <a:gd name="T0" fmla="*/ 454 w 681"/>
                <a:gd name="T1" fmla="*/ 907 h 907"/>
                <a:gd name="T2" fmla="*/ 681 w 681"/>
                <a:gd name="T3" fmla="*/ 907 h 907"/>
                <a:gd name="T4" fmla="*/ 681 w 681"/>
                <a:gd name="T5" fmla="*/ 567 h 907"/>
                <a:gd name="T6" fmla="*/ 567 w 681"/>
                <a:gd name="T7" fmla="*/ 567 h 907"/>
                <a:gd name="T8" fmla="*/ 567 w 681"/>
                <a:gd name="T9" fmla="*/ 227 h 907"/>
                <a:gd name="T10" fmla="*/ 341 w 681"/>
                <a:gd name="T11" fmla="*/ 227 h 907"/>
                <a:gd name="T12" fmla="*/ 341 w 681"/>
                <a:gd name="T13" fmla="*/ 0 h 907"/>
                <a:gd name="T14" fmla="*/ 227 w 681"/>
                <a:gd name="T15" fmla="*/ 0 h 907"/>
                <a:gd name="T16" fmla="*/ 227 w 681"/>
                <a:gd name="T17" fmla="*/ 114 h 907"/>
                <a:gd name="T18" fmla="*/ 0 w 681"/>
                <a:gd name="T19" fmla="*/ 114 h 907"/>
                <a:gd name="T20" fmla="*/ 0 w 681"/>
                <a:gd name="T21" fmla="*/ 227 h 907"/>
                <a:gd name="T22" fmla="*/ 114 w 681"/>
                <a:gd name="T23" fmla="*/ 227 h 907"/>
                <a:gd name="T24" fmla="*/ 114 w 681"/>
                <a:gd name="T25" fmla="*/ 454 h 907"/>
                <a:gd name="T26" fmla="*/ 0 w 681"/>
                <a:gd name="T27" fmla="*/ 454 h 907"/>
                <a:gd name="T28" fmla="*/ 0 w 681"/>
                <a:gd name="T29" fmla="*/ 681 h 907"/>
                <a:gd name="T30" fmla="*/ 114 w 681"/>
                <a:gd name="T31" fmla="*/ 681 h 907"/>
                <a:gd name="T32" fmla="*/ 114 w 681"/>
                <a:gd name="T33" fmla="*/ 907 h 907"/>
                <a:gd name="T34" fmla="*/ 227 w 681"/>
                <a:gd name="T35" fmla="*/ 907 h 907"/>
                <a:gd name="T36" fmla="*/ 227 w 681"/>
                <a:gd name="T37" fmla="*/ 681 h 907"/>
                <a:gd name="T38" fmla="*/ 341 w 681"/>
                <a:gd name="T39" fmla="*/ 681 h 907"/>
                <a:gd name="T40" fmla="*/ 341 w 681"/>
                <a:gd name="T41" fmla="*/ 794 h 907"/>
                <a:gd name="T42" fmla="*/ 454 w 681"/>
                <a:gd name="T43" fmla="*/ 794 h 907"/>
                <a:gd name="T44" fmla="*/ 454 w 68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7">
                  <a:moveTo>
                    <a:pt x="454" y="907"/>
                  </a:moveTo>
                  <a:lnTo>
                    <a:pt x="681" y="907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126B426E-1E39-424A-9365-AD567111F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599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227 w 567"/>
                <a:gd name="T7" fmla="*/ 113 h 794"/>
                <a:gd name="T8" fmla="*/ 227 w 567"/>
                <a:gd name="T9" fmla="*/ 227 h 794"/>
                <a:gd name="T10" fmla="*/ 0 w 567"/>
                <a:gd name="T11" fmla="*/ 227 h 794"/>
                <a:gd name="T12" fmla="*/ 0 w 567"/>
                <a:gd name="T13" fmla="*/ 454 h 794"/>
                <a:gd name="T14" fmla="*/ 227 w 567"/>
                <a:gd name="T15" fmla="*/ 454 h 794"/>
                <a:gd name="T16" fmla="*/ 227 w 567"/>
                <a:gd name="T17" fmla="*/ 567 h 794"/>
                <a:gd name="T18" fmla="*/ 114 w 567"/>
                <a:gd name="T19" fmla="*/ 567 h 794"/>
                <a:gd name="T20" fmla="*/ 114 w 567"/>
                <a:gd name="T21" fmla="*/ 794 h 794"/>
                <a:gd name="T22" fmla="*/ 227 w 567"/>
                <a:gd name="T23" fmla="*/ 794 h 794"/>
                <a:gd name="T24" fmla="*/ 227 w 567"/>
                <a:gd name="T25" fmla="*/ 680 h 794"/>
                <a:gd name="T26" fmla="*/ 340 w 567"/>
                <a:gd name="T27" fmla="*/ 680 h 794"/>
                <a:gd name="T28" fmla="*/ 340 w 567"/>
                <a:gd name="T29" fmla="*/ 454 h 794"/>
                <a:gd name="T30" fmla="*/ 454 w 567"/>
                <a:gd name="T31" fmla="*/ 454 h 794"/>
                <a:gd name="T32" fmla="*/ 454 w 567"/>
                <a:gd name="T33" fmla="*/ 227 h 794"/>
                <a:gd name="T34" fmla="*/ 567 w 567"/>
                <a:gd name="T35" fmla="*/ 227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72599BF3-0AB2-4512-8210-C446E5C76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2155" cy="1247"/>
            </a:xfrm>
            <a:custGeom>
              <a:avLst/>
              <a:gdLst>
                <a:gd name="T0" fmla="*/ 2041 w 2155"/>
                <a:gd name="T1" fmla="*/ 113 h 1247"/>
                <a:gd name="T2" fmla="*/ 2041 w 2155"/>
                <a:gd name="T3" fmla="*/ 227 h 1247"/>
                <a:gd name="T4" fmla="*/ 2155 w 2155"/>
                <a:gd name="T5" fmla="*/ 227 h 1247"/>
                <a:gd name="T6" fmla="*/ 2155 w 2155"/>
                <a:gd name="T7" fmla="*/ 680 h 1247"/>
                <a:gd name="T8" fmla="*/ 2041 w 2155"/>
                <a:gd name="T9" fmla="*/ 680 h 1247"/>
                <a:gd name="T10" fmla="*/ 1928 w 2155"/>
                <a:gd name="T11" fmla="*/ 794 h 1247"/>
                <a:gd name="T12" fmla="*/ 1588 w 2155"/>
                <a:gd name="T13" fmla="*/ 794 h 1247"/>
                <a:gd name="T14" fmla="*/ 1588 w 2155"/>
                <a:gd name="T15" fmla="*/ 567 h 1247"/>
                <a:gd name="T16" fmla="*/ 1021 w 2155"/>
                <a:gd name="T17" fmla="*/ 567 h 1247"/>
                <a:gd name="T18" fmla="*/ 1021 w 2155"/>
                <a:gd name="T19" fmla="*/ 680 h 1247"/>
                <a:gd name="T20" fmla="*/ 907 w 2155"/>
                <a:gd name="T21" fmla="*/ 680 h 1247"/>
                <a:gd name="T22" fmla="*/ 907 w 2155"/>
                <a:gd name="T23" fmla="*/ 1020 h 1247"/>
                <a:gd name="T24" fmla="*/ 794 w 2155"/>
                <a:gd name="T25" fmla="*/ 1020 h 1247"/>
                <a:gd name="T26" fmla="*/ 794 w 2155"/>
                <a:gd name="T27" fmla="*/ 1247 h 1247"/>
                <a:gd name="T28" fmla="*/ 680 w 2155"/>
                <a:gd name="T29" fmla="*/ 1247 h 1247"/>
                <a:gd name="T30" fmla="*/ 680 w 2155"/>
                <a:gd name="T31" fmla="*/ 1134 h 1247"/>
                <a:gd name="T32" fmla="*/ 0 w 2155"/>
                <a:gd name="T33" fmla="*/ 1134 h 1247"/>
                <a:gd name="T34" fmla="*/ 0 w 2155"/>
                <a:gd name="T35" fmla="*/ 1020 h 1247"/>
                <a:gd name="T36" fmla="*/ 113 w 2155"/>
                <a:gd name="T37" fmla="*/ 1020 h 1247"/>
                <a:gd name="T38" fmla="*/ 113 w 2155"/>
                <a:gd name="T39" fmla="*/ 907 h 1247"/>
                <a:gd name="T40" fmla="*/ 227 w 2155"/>
                <a:gd name="T41" fmla="*/ 907 h 1247"/>
                <a:gd name="T42" fmla="*/ 227 w 2155"/>
                <a:gd name="T43" fmla="*/ 567 h 1247"/>
                <a:gd name="T44" fmla="*/ 113 w 2155"/>
                <a:gd name="T45" fmla="*/ 567 h 1247"/>
                <a:gd name="T46" fmla="*/ 113 w 2155"/>
                <a:gd name="T47" fmla="*/ 453 h 1247"/>
                <a:gd name="T48" fmla="*/ 227 w 2155"/>
                <a:gd name="T49" fmla="*/ 453 h 1247"/>
                <a:gd name="T50" fmla="*/ 227 w 2155"/>
                <a:gd name="T51" fmla="*/ 340 h 1247"/>
                <a:gd name="T52" fmla="*/ 113 w 2155"/>
                <a:gd name="T53" fmla="*/ 340 h 1247"/>
                <a:gd name="T54" fmla="*/ 113 w 2155"/>
                <a:gd name="T55" fmla="*/ 227 h 1247"/>
                <a:gd name="T56" fmla="*/ 227 w 2155"/>
                <a:gd name="T57" fmla="*/ 227 h 1247"/>
                <a:gd name="T58" fmla="*/ 227 w 2155"/>
                <a:gd name="T59" fmla="*/ 113 h 1247"/>
                <a:gd name="T60" fmla="*/ 340 w 2155"/>
                <a:gd name="T61" fmla="*/ 113 h 1247"/>
                <a:gd name="T62" fmla="*/ 340 w 2155"/>
                <a:gd name="T63" fmla="*/ 0 h 1247"/>
                <a:gd name="T64" fmla="*/ 567 w 2155"/>
                <a:gd name="T65" fmla="*/ 0 h 1247"/>
                <a:gd name="T66" fmla="*/ 567 w 2155"/>
                <a:gd name="T67" fmla="*/ 113 h 1247"/>
                <a:gd name="T68" fmla="*/ 680 w 2155"/>
                <a:gd name="T69" fmla="*/ 113 h 1247"/>
                <a:gd name="T70" fmla="*/ 680 w 2155"/>
                <a:gd name="T71" fmla="*/ 340 h 1247"/>
                <a:gd name="T72" fmla="*/ 794 w 2155"/>
                <a:gd name="T73" fmla="*/ 340 h 1247"/>
                <a:gd name="T74" fmla="*/ 794 w 2155"/>
                <a:gd name="T75" fmla="*/ 227 h 1247"/>
                <a:gd name="T76" fmla="*/ 1021 w 2155"/>
                <a:gd name="T77" fmla="*/ 227 h 1247"/>
                <a:gd name="T78" fmla="*/ 1021 w 2155"/>
                <a:gd name="T79" fmla="*/ 113 h 1247"/>
                <a:gd name="T80" fmla="*/ 1134 w 2155"/>
                <a:gd name="T81" fmla="*/ 113 h 1247"/>
                <a:gd name="T82" fmla="*/ 1134 w 2155"/>
                <a:gd name="T83" fmla="*/ 0 h 1247"/>
                <a:gd name="T84" fmla="*/ 1247 w 2155"/>
                <a:gd name="T85" fmla="*/ 0 h 1247"/>
                <a:gd name="T86" fmla="*/ 1247 w 2155"/>
                <a:gd name="T87" fmla="*/ 113 h 1247"/>
                <a:gd name="T88" fmla="*/ 2041 w 2155"/>
                <a:gd name="T89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247">
                  <a:moveTo>
                    <a:pt x="2041" y="113"/>
                  </a:moveTo>
                  <a:lnTo>
                    <a:pt x="2041" y="227"/>
                  </a:lnTo>
                  <a:lnTo>
                    <a:pt x="2155" y="227"/>
                  </a:lnTo>
                  <a:lnTo>
                    <a:pt x="2155" y="680"/>
                  </a:lnTo>
                  <a:lnTo>
                    <a:pt x="2041" y="680"/>
                  </a:lnTo>
                  <a:lnTo>
                    <a:pt x="1928" y="794"/>
                  </a:lnTo>
                  <a:lnTo>
                    <a:pt x="1588" y="794"/>
                  </a:lnTo>
                  <a:lnTo>
                    <a:pt x="1588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0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F6D679CC-1CA2-45D1-B332-01CFF700F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919"/>
              <a:ext cx="794" cy="453"/>
            </a:xfrm>
            <a:custGeom>
              <a:avLst/>
              <a:gdLst>
                <a:gd name="T0" fmla="*/ 340 w 794"/>
                <a:gd name="T1" fmla="*/ 0 h 453"/>
                <a:gd name="T2" fmla="*/ 680 w 794"/>
                <a:gd name="T3" fmla="*/ 0 h 453"/>
                <a:gd name="T4" fmla="*/ 680 w 794"/>
                <a:gd name="T5" fmla="*/ 113 h 453"/>
                <a:gd name="T6" fmla="*/ 794 w 794"/>
                <a:gd name="T7" fmla="*/ 113 h 453"/>
                <a:gd name="T8" fmla="*/ 794 w 794"/>
                <a:gd name="T9" fmla="*/ 340 h 453"/>
                <a:gd name="T10" fmla="*/ 680 w 794"/>
                <a:gd name="T11" fmla="*/ 340 h 453"/>
                <a:gd name="T12" fmla="*/ 680 w 794"/>
                <a:gd name="T13" fmla="*/ 453 h 453"/>
                <a:gd name="T14" fmla="*/ 113 w 794"/>
                <a:gd name="T15" fmla="*/ 453 h 453"/>
                <a:gd name="T16" fmla="*/ 113 w 794"/>
                <a:gd name="T17" fmla="*/ 340 h 453"/>
                <a:gd name="T18" fmla="*/ 0 w 794"/>
                <a:gd name="T19" fmla="*/ 340 h 453"/>
                <a:gd name="T20" fmla="*/ 0 w 794"/>
                <a:gd name="T21" fmla="*/ 0 h 453"/>
                <a:gd name="T22" fmla="*/ 113 w 794"/>
                <a:gd name="T23" fmla="*/ 0 h 453"/>
                <a:gd name="T24" fmla="*/ 113 w 794"/>
                <a:gd name="T25" fmla="*/ 226 h 453"/>
                <a:gd name="T26" fmla="*/ 227 w 794"/>
                <a:gd name="T27" fmla="*/ 226 h 453"/>
                <a:gd name="T28" fmla="*/ 227 w 794"/>
                <a:gd name="T29" fmla="*/ 113 h 453"/>
                <a:gd name="T30" fmla="*/ 340 w 794"/>
                <a:gd name="T31" fmla="*/ 113 h 453"/>
                <a:gd name="T32" fmla="*/ 340 w 79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453">
                  <a:moveTo>
                    <a:pt x="340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A8B9169B-AC10-4FDC-B859-458F96A45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113 w 454"/>
                <a:gd name="T1" fmla="*/ 567 h 567"/>
                <a:gd name="T2" fmla="*/ 227 w 454"/>
                <a:gd name="T3" fmla="*/ 567 h 567"/>
                <a:gd name="T4" fmla="*/ 227 w 454"/>
                <a:gd name="T5" fmla="*/ 454 h 567"/>
                <a:gd name="T6" fmla="*/ 340 w 454"/>
                <a:gd name="T7" fmla="*/ 454 h 567"/>
                <a:gd name="T8" fmla="*/ 340 w 454"/>
                <a:gd name="T9" fmla="*/ 341 h 567"/>
                <a:gd name="T10" fmla="*/ 454 w 454"/>
                <a:gd name="T11" fmla="*/ 341 h 567"/>
                <a:gd name="T12" fmla="*/ 454 w 454"/>
                <a:gd name="T13" fmla="*/ 0 h 567"/>
                <a:gd name="T14" fmla="*/ 340 w 454"/>
                <a:gd name="T15" fmla="*/ 0 h 567"/>
                <a:gd name="T16" fmla="*/ 340 w 454"/>
                <a:gd name="T17" fmla="*/ 114 h 567"/>
                <a:gd name="T18" fmla="*/ 113 w 454"/>
                <a:gd name="T19" fmla="*/ 114 h 567"/>
                <a:gd name="T20" fmla="*/ 113 w 454"/>
                <a:gd name="T21" fmla="*/ 227 h 567"/>
                <a:gd name="T22" fmla="*/ 0 w 454"/>
                <a:gd name="T23" fmla="*/ 227 h 567"/>
                <a:gd name="T24" fmla="*/ 0 w 454"/>
                <a:gd name="T25" fmla="*/ 454 h 567"/>
                <a:gd name="T26" fmla="*/ 113 w 454"/>
                <a:gd name="T27" fmla="*/ 454 h 567"/>
                <a:gd name="T28" fmla="*/ 113 w 454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44829688-9C97-4401-AF68-340FC2F51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38"/>
              <a:ext cx="907" cy="681"/>
            </a:xfrm>
            <a:custGeom>
              <a:avLst/>
              <a:gdLst>
                <a:gd name="T0" fmla="*/ 907 w 907"/>
                <a:gd name="T1" fmla="*/ 0 h 681"/>
                <a:gd name="T2" fmla="*/ 793 w 907"/>
                <a:gd name="T3" fmla="*/ 0 h 681"/>
                <a:gd name="T4" fmla="*/ 793 w 907"/>
                <a:gd name="T5" fmla="*/ 114 h 681"/>
                <a:gd name="T6" fmla="*/ 453 w 907"/>
                <a:gd name="T7" fmla="*/ 114 h 681"/>
                <a:gd name="T8" fmla="*/ 453 w 907"/>
                <a:gd name="T9" fmla="*/ 227 h 681"/>
                <a:gd name="T10" fmla="*/ 340 w 907"/>
                <a:gd name="T11" fmla="*/ 227 h 681"/>
                <a:gd name="T12" fmla="*/ 340 w 907"/>
                <a:gd name="T13" fmla="*/ 340 h 681"/>
                <a:gd name="T14" fmla="*/ 0 w 907"/>
                <a:gd name="T15" fmla="*/ 340 h 681"/>
                <a:gd name="T16" fmla="*/ 0 w 907"/>
                <a:gd name="T17" fmla="*/ 454 h 681"/>
                <a:gd name="T18" fmla="*/ 226 w 907"/>
                <a:gd name="T19" fmla="*/ 454 h 681"/>
                <a:gd name="T20" fmla="*/ 226 w 907"/>
                <a:gd name="T21" fmla="*/ 567 h 681"/>
                <a:gd name="T22" fmla="*/ 453 w 907"/>
                <a:gd name="T23" fmla="*/ 567 h 681"/>
                <a:gd name="T24" fmla="*/ 453 w 907"/>
                <a:gd name="T25" fmla="*/ 681 h 681"/>
                <a:gd name="T26" fmla="*/ 567 w 907"/>
                <a:gd name="T27" fmla="*/ 681 h 681"/>
                <a:gd name="T28" fmla="*/ 567 w 907"/>
                <a:gd name="T29" fmla="*/ 227 h 681"/>
                <a:gd name="T30" fmla="*/ 680 w 907"/>
                <a:gd name="T31" fmla="*/ 227 h 681"/>
                <a:gd name="T32" fmla="*/ 793 w 907"/>
                <a:gd name="T33" fmla="*/ 227 h 681"/>
                <a:gd name="T34" fmla="*/ 907 w 907"/>
                <a:gd name="T35" fmla="*/ 227 h 681"/>
                <a:gd name="T36" fmla="*/ 907 w 907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1">
                  <a:moveTo>
                    <a:pt x="907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4F977030-45A6-47D1-AEC2-D8F2B5F64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453 h 1361"/>
                <a:gd name="T4" fmla="*/ 1360 w 1474"/>
                <a:gd name="T5" fmla="*/ 453 h 1361"/>
                <a:gd name="T6" fmla="*/ 1360 w 1474"/>
                <a:gd name="T7" fmla="*/ 567 h 1361"/>
                <a:gd name="T8" fmla="*/ 1247 w 1474"/>
                <a:gd name="T9" fmla="*/ 567 h 1361"/>
                <a:gd name="T10" fmla="*/ 1247 w 1474"/>
                <a:gd name="T11" fmla="*/ 794 h 1361"/>
                <a:gd name="T12" fmla="*/ 1020 w 1474"/>
                <a:gd name="T13" fmla="*/ 794 h 1361"/>
                <a:gd name="T14" fmla="*/ 1020 w 1474"/>
                <a:gd name="T15" fmla="*/ 1247 h 1361"/>
                <a:gd name="T16" fmla="*/ 680 w 1474"/>
                <a:gd name="T17" fmla="*/ 1247 h 1361"/>
                <a:gd name="T18" fmla="*/ 680 w 1474"/>
                <a:gd name="T19" fmla="*/ 1361 h 1361"/>
                <a:gd name="T20" fmla="*/ 453 w 1474"/>
                <a:gd name="T21" fmla="*/ 1361 h 1361"/>
                <a:gd name="T22" fmla="*/ 453 w 1474"/>
                <a:gd name="T23" fmla="*/ 1247 h 1361"/>
                <a:gd name="T24" fmla="*/ 226 w 1474"/>
                <a:gd name="T25" fmla="*/ 1247 h 1361"/>
                <a:gd name="T26" fmla="*/ 226 w 1474"/>
                <a:gd name="T27" fmla="*/ 1134 h 1361"/>
                <a:gd name="T28" fmla="*/ 340 w 1474"/>
                <a:gd name="T29" fmla="*/ 1134 h 1361"/>
                <a:gd name="T30" fmla="*/ 340 w 1474"/>
                <a:gd name="T31" fmla="*/ 907 h 1361"/>
                <a:gd name="T32" fmla="*/ 226 w 1474"/>
                <a:gd name="T33" fmla="*/ 907 h 1361"/>
                <a:gd name="T34" fmla="*/ 226 w 1474"/>
                <a:gd name="T35" fmla="*/ 794 h 1361"/>
                <a:gd name="T36" fmla="*/ 0 w 1474"/>
                <a:gd name="T37" fmla="*/ 794 h 1361"/>
                <a:gd name="T38" fmla="*/ 0 w 1474"/>
                <a:gd name="T39" fmla="*/ 340 h 1361"/>
                <a:gd name="T40" fmla="*/ 340 w 1474"/>
                <a:gd name="T41" fmla="*/ 340 h 1361"/>
                <a:gd name="T42" fmla="*/ 340 w 1474"/>
                <a:gd name="T43" fmla="*/ 113 h 1361"/>
                <a:gd name="T44" fmla="*/ 567 w 1474"/>
                <a:gd name="T45" fmla="*/ 113 h 1361"/>
                <a:gd name="T46" fmla="*/ 567 w 1474"/>
                <a:gd name="T47" fmla="*/ 227 h 1361"/>
                <a:gd name="T48" fmla="*/ 793 w 1474"/>
                <a:gd name="T49" fmla="*/ 227 h 1361"/>
                <a:gd name="T50" fmla="*/ 793 w 1474"/>
                <a:gd name="T51" fmla="*/ 113 h 1361"/>
                <a:gd name="T52" fmla="*/ 1020 w 1474"/>
                <a:gd name="T53" fmla="*/ 113 h 1361"/>
                <a:gd name="T54" fmla="*/ 1020 w 1474"/>
                <a:gd name="T55" fmla="*/ 0 h 1361"/>
                <a:gd name="T56" fmla="*/ 1247 w 1474"/>
                <a:gd name="T57" fmla="*/ 0 h 1361"/>
                <a:gd name="T58" fmla="*/ 1247 w 1474"/>
                <a:gd name="T59" fmla="*/ 113 h 1361"/>
                <a:gd name="T60" fmla="*/ 1360 w 1474"/>
                <a:gd name="T61" fmla="*/ 113 h 1361"/>
                <a:gd name="T62" fmla="*/ 1360 w 1474"/>
                <a:gd name="T63" fmla="*/ 340 h 1361"/>
                <a:gd name="T64" fmla="*/ 1474 w 1474"/>
                <a:gd name="T65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453"/>
                  </a:lnTo>
                  <a:lnTo>
                    <a:pt x="1360" y="453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1247"/>
                  </a:lnTo>
                  <a:lnTo>
                    <a:pt x="680" y="1247"/>
                  </a:lnTo>
                  <a:lnTo>
                    <a:pt x="680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340"/>
                  </a:lnTo>
                  <a:lnTo>
                    <a:pt x="147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12150706-6D53-4F6C-AEB4-5B2965836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2671"/>
              <a:ext cx="907" cy="794"/>
            </a:xfrm>
            <a:custGeom>
              <a:avLst/>
              <a:gdLst>
                <a:gd name="T0" fmla="*/ 0 w 907"/>
                <a:gd name="T1" fmla="*/ 567 h 794"/>
                <a:gd name="T2" fmla="*/ 0 w 907"/>
                <a:gd name="T3" fmla="*/ 114 h 794"/>
                <a:gd name="T4" fmla="*/ 567 w 907"/>
                <a:gd name="T5" fmla="*/ 114 h 794"/>
                <a:gd name="T6" fmla="*/ 567 w 907"/>
                <a:gd name="T7" fmla="*/ 0 h 794"/>
                <a:gd name="T8" fmla="*/ 680 w 907"/>
                <a:gd name="T9" fmla="*/ 0 h 794"/>
                <a:gd name="T10" fmla="*/ 680 w 907"/>
                <a:gd name="T11" fmla="*/ 114 h 794"/>
                <a:gd name="T12" fmla="*/ 794 w 907"/>
                <a:gd name="T13" fmla="*/ 114 h 794"/>
                <a:gd name="T14" fmla="*/ 794 w 907"/>
                <a:gd name="T15" fmla="*/ 227 h 794"/>
                <a:gd name="T16" fmla="*/ 907 w 907"/>
                <a:gd name="T17" fmla="*/ 227 h 794"/>
                <a:gd name="T18" fmla="*/ 907 w 907"/>
                <a:gd name="T19" fmla="*/ 454 h 794"/>
                <a:gd name="T20" fmla="*/ 680 w 907"/>
                <a:gd name="T21" fmla="*/ 454 h 794"/>
                <a:gd name="T22" fmla="*/ 680 w 907"/>
                <a:gd name="T23" fmla="*/ 681 h 794"/>
                <a:gd name="T24" fmla="*/ 567 w 907"/>
                <a:gd name="T25" fmla="*/ 681 h 794"/>
                <a:gd name="T26" fmla="*/ 567 w 907"/>
                <a:gd name="T27" fmla="*/ 794 h 794"/>
                <a:gd name="T28" fmla="*/ 453 w 907"/>
                <a:gd name="T29" fmla="*/ 794 h 794"/>
                <a:gd name="T30" fmla="*/ 453 w 907"/>
                <a:gd name="T31" fmla="*/ 567 h 794"/>
                <a:gd name="T32" fmla="*/ 340 w 907"/>
                <a:gd name="T33" fmla="*/ 567 h 794"/>
                <a:gd name="T34" fmla="*/ 340 w 907"/>
                <a:gd name="T35" fmla="*/ 454 h 794"/>
                <a:gd name="T36" fmla="*/ 113 w 907"/>
                <a:gd name="T37" fmla="*/ 454 h 794"/>
                <a:gd name="T38" fmla="*/ 113 w 907"/>
                <a:gd name="T39" fmla="*/ 567 h 794"/>
                <a:gd name="T40" fmla="*/ 0 w 907"/>
                <a:gd name="T4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567"/>
                  </a:moveTo>
                  <a:lnTo>
                    <a:pt x="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A6A39CA6-6748-4BA4-880C-BB40707C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898"/>
              <a:ext cx="453" cy="454"/>
            </a:xfrm>
            <a:custGeom>
              <a:avLst/>
              <a:gdLst>
                <a:gd name="T0" fmla="*/ 453 w 453"/>
                <a:gd name="T1" fmla="*/ 340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0 w 453"/>
                <a:gd name="T9" fmla="*/ 0 h 454"/>
                <a:gd name="T10" fmla="*/ 0 w 453"/>
                <a:gd name="T11" fmla="*/ 454 h 454"/>
                <a:gd name="T12" fmla="*/ 226 w 453"/>
                <a:gd name="T13" fmla="*/ 454 h 454"/>
                <a:gd name="T14" fmla="*/ 226 w 453"/>
                <a:gd name="T15" fmla="*/ 340 h 454"/>
                <a:gd name="T16" fmla="*/ 340 w 453"/>
                <a:gd name="T17" fmla="*/ 340 h 454"/>
                <a:gd name="T18" fmla="*/ 453 w 453"/>
                <a:gd name="T19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34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45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B347E5E5-B70E-4FCE-AFA6-FD8B42C33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671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0 w 681"/>
                <a:gd name="T5" fmla="*/ 114 h 681"/>
                <a:gd name="T6" fmla="*/ 0 w 681"/>
                <a:gd name="T7" fmla="*/ 227 h 681"/>
                <a:gd name="T8" fmla="*/ 114 w 681"/>
                <a:gd name="T9" fmla="*/ 227 h 681"/>
                <a:gd name="T10" fmla="*/ 114 w 681"/>
                <a:gd name="T11" fmla="*/ 454 h 681"/>
                <a:gd name="T12" fmla="*/ 227 w 681"/>
                <a:gd name="T13" fmla="*/ 454 h 681"/>
                <a:gd name="T14" fmla="*/ 227 w 681"/>
                <a:gd name="T15" fmla="*/ 567 h 681"/>
                <a:gd name="T16" fmla="*/ 341 w 681"/>
                <a:gd name="T17" fmla="*/ 567 h 681"/>
                <a:gd name="T18" fmla="*/ 341 w 681"/>
                <a:gd name="T19" fmla="*/ 681 h 681"/>
                <a:gd name="T20" fmla="*/ 567 w 681"/>
                <a:gd name="T21" fmla="*/ 681 h 681"/>
                <a:gd name="T22" fmla="*/ 567 w 681"/>
                <a:gd name="T23" fmla="*/ 567 h 681"/>
                <a:gd name="T24" fmla="*/ 681 w 681"/>
                <a:gd name="T25" fmla="*/ 567 h 681"/>
                <a:gd name="T26" fmla="*/ 681 w 681"/>
                <a:gd name="T27" fmla="*/ 114 h 681"/>
                <a:gd name="T28" fmla="*/ 341 w 681"/>
                <a:gd name="T29" fmla="*/ 114 h 681"/>
                <a:gd name="T30" fmla="*/ 341 w 681"/>
                <a:gd name="T31" fmla="*/ 0 h 681"/>
                <a:gd name="T32" fmla="*/ 114 w 681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85695455-17BC-4067-A64A-110E3AF03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785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340 h 340"/>
                <a:gd name="T4" fmla="*/ 340 w 453"/>
                <a:gd name="T5" fmla="*/ 340 h 340"/>
                <a:gd name="T6" fmla="*/ 340 w 453"/>
                <a:gd name="T7" fmla="*/ 226 h 340"/>
                <a:gd name="T8" fmla="*/ 0 w 453"/>
                <a:gd name="T9" fmla="*/ 226 h 340"/>
                <a:gd name="T10" fmla="*/ 0 w 453"/>
                <a:gd name="T11" fmla="*/ 113 h 340"/>
                <a:gd name="T12" fmla="*/ 113 w 453"/>
                <a:gd name="T13" fmla="*/ 113 h 340"/>
                <a:gd name="T14" fmla="*/ 113 w 453"/>
                <a:gd name="T15" fmla="*/ 0 h 340"/>
                <a:gd name="T16" fmla="*/ 453 w 453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62BE712C-C9FA-4E91-8D23-AA62EBB2B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558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227 w 454"/>
                <a:gd name="T3" fmla="*/ 113 h 453"/>
                <a:gd name="T4" fmla="*/ 227 w 454"/>
                <a:gd name="T5" fmla="*/ 0 h 453"/>
                <a:gd name="T6" fmla="*/ 0 w 454"/>
                <a:gd name="T7" fmla="*/ 0 h 453"/>
                <a:gd name="T8" fmla="*/ 0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227 w 454"/>
                <a:gd name="T15" fmla="*/ 340 h 453"/>
                <a:gd name="T16" fmla="*/ 227 w 454"/>
                <a:gd name="T17" fmla="*/ 227 h 453"/>
                <a:gd name="T18" fmla="*/ 454 w 454"/>
                <a:gd name="T19" fmla="*/ 227 h 453"/>
                <a:gd name="T20" fmla="*/ 454 w 454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3" name="Freeform 175">
              <a:extLst>
                <a:ext uri="{FF2B5EF4-FFF2-40B4-BE49-F238E27FC236}">
                  <a16:creationId xmlns:a16="http://schemas.microsoft.com/office/drawing/2014/main" id="{10095F49-BE06-40AA-BA23-F1E60B05C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444"/>
              <a:ext cx="567" cy="567"/>
            </a:xfrm>
            <a:custGeom>
              <a:avLst/>
              <a:gdLst>
                <a:gd name="T0" fmla="*/ 0 w 567"/>
                <a:gd name="T1" fmla="*/ 114 h 567"/>
                <a:gd name="T2" fmla="*/ 0 w 567"/>
                <a:gd name="T3" fmla="*/ 341 h 567"/>
                <a:gd name="T4" fmla="*/ 113 w 567"/>
                <a:gd name="T5" fmla="*/ 341 h 567"/>
                <a:gd name="T6" fmla="*/ 113 w 567"/>
                <a:gd name="T7" fmla="*/ 567 h 567"/>
                <a:gd name="T8" fmla="*/ 227 w 567"/>
                <a:gd name="T9" fmla="*/ 567 h 567"/>
                <a:gd name="T10" fmla="*/ 227 w 567"/>
                <a:gd name="T11" fmla="*/ 454 h 567"/>
                <a:gd name="T12" fmla="*/ 453 w 567"/>
                <a:gd name="T13" fmla="*/ 454 h 567"/>
                <a:gd name="T14" fmla="*/ 453 w 567"/>
                <a:gd name="T15" fmla="*/ 341 h 567"/>
                <a:gd name="T16" fmla="*/ 567 w 567"/>
                <a:gd name="T17" fmla="*/ 341 h 567"/>
                <a:gd name="T18" fmla="*/ 567 w 567"/>
                <a:gd name="T19" fmla="*/ 0 h 567"/>
                <a:gd name="T20" fmla="*/ 453 w 567"/>
                <a:gd name="T21" fmla="*/ 0 h 567"/>
                <a:gd name="T22" fmla="*/ 453 w 567"/>
                <a:gd name="T23" fmla="*/ 114 h 567"/>
                <a:gd name="T24" fmla="*/ 0 w 567"/>
                <a:gd name="T25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0" y="114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9A8B3E8D-BD5F-47A3-BF4F-CD26C945A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1"/>
              <a:ext cx="1361" cy="794"/>
            </a:xfrm>
            <a:custGeom>
              <a:avLst/>
              <a:gdLst>
                <a:gd name="T0" fmla="*/ 1361 w 1361"/>
                <a:gd name="T1" fmla="*/ 680 h 794"/>
                <a:gd name="T2" fmla="*/ 1248 w 1361"/>
                <a:gd name="T3" fmla="*/ 680 h 794"/>
                <a:gd name="T4" fmla="*/ 1248 w 1361"/>
                <a:gd name="T5" fmla="*/ 794 h 794"/>
                <a:gd name="T6" fmla="*/ 341 w 1361"/>
                <a:gd name="T7" fmla="*/ 794 h 794"/>
                <a:gd name="T8" fmla="*/ 341 w 1361"/>
                <a:gd name="T9" fmla="*/ 680 h 794"/>
                <a:gd name="T10" fmla="*/ 114 w 1361"/>
                <a:gd name="T11" fmla="*/ 680 h 794"/>
                <a:gd name="T12" fmla="*/ 114 w 1361"/>
                <a:gd name="T13" fmla="*/ 453 h 794"/>
                <a:gd name="T14" fmla="*/ 0 w 1361"/>
                <a:gd name="T15" fmla="*/ 453 h 794"/>
                <a:gd name="T16" fmla="*/ 0 w 1361"/>
                <a:gd name="T17" fmla="*/ 340 h 794"/>
                <a:gd name="T18" fmla="*/ 114 w 1361"/>
                <a:gd name="T19" fmla="*/ 340 h 794"/>
                <a:gd name="T20" fmla="*/ 114 w 1361"/>
                <a:gd name="T21" fmla="*/ 113 h 794"/>
                <a:gd name="T22" fmla="*/ 454 w 1361"/>
                <a:gd name="T23" fmla="*/ 113 h 794"/>
                <a:gd name="T24" fmla="*/ 454 w 1361"/>
                <a:gd name="T25" fmla="*/ 0 h 794"/>
                <a:gd name="T26" fmla="*/ 908 w 1361"/>
                <a:gd name="T27" fmla="*/ 0 h 794"/>
                <a:gd name="T28" fmla="*/ 908 w 1361"/>
                <a:gd name="T29" fmla="*/ 227 h 794"/>
                <a:gd name="T30" fmla="*/ 1021 w 1361"/>
                <a:gd name="T31" fmla="*/ 227 h 794"/>
                <a:gd name="T32" fmla="*/ 1021 w 1361"/>
                <a:gd name="T33" fmla="*/ 340 h 794"/>
                <a:gd name="T34" fmla="*/ 1134 w 1361"/>
                <a:gd name="T35" fmla="*/ 340 h 794"/>
                <a:gd name="T36" fmla="*/ 1134 w 1361"/>
                <a:gd name="T37" fmla="*/ 453 h 794"/>
                <a:gd name="T38" fmla="*/ 1361 w 1361"/>
                <a:gd name="T39" fmla="*/ 453 h 794"/>
                <a:gd name="T40" fmla="*/ 1361 w 1361"/>
                <a:gd name="T41" fmla="*/ 68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794">
                  <a:moveTo>
                    <a:pt x="1361" y="680"/>
                  </a:moveTo>
                  <a:lnTo>
                    <a:pt x="1248" y="680"/>
                  </a:lnTo>
                  <a:lnTo>
                    <a:pt x="1248" y="794"/>
                  </a:lnTo>
                  <a:lnTo>
                    <a:pt x="341" y="794"/>
                  </a:lnTo>
                  <a:lnTo>
                    <a:pt x="34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981BE0D5-35F3-49AF-A51B-3D223E456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53 w 453"/>
                <a:gd name="T3" fmla="*/ 341 h 567"/>
                <a:gd name="T4" fmla="*/ 340 w 453"/>
                <a:gd name="T5" fmla="*/ 341 h 567"/>
                <a:gd name="T6" fmla="*/ 340 w 453"/>
                <a:gd name="T7" fmla="*/ 114 h 567"/>
                <a:gd name="T8" fmla="*/ 226 w 453"/>
                <a:gd name="T9" fmla="*/ 114 h 567"/>
                <a:gd name="T10" fmla="*/ 226 w 453"/>
                <a:gd name="T11" fmla="*/ 0 h 567"/>
                <a:gd name="T12" fmla="*/ 113 w 453"/>
                <a:gd name="T13" fmla="*/ 0 h 567"/>
                <a:gd name="T14" fmla="*/ 113 w 453"/>
                <a:gd name="T15" fmla="*/ 114 h 567"/>
                <a:gd name="T16" fmla="*/ 0 w 453"/>
                <a:gd name="T17" fmla="*/ 114 h 567"/>
                <a:gd name="T18" fmla="*/ 0 w 453"/>
                <a:gd name="T19" fmla="*/ 341 h 567"/>
                <a:gd name="T20" fmla="*/ 113 w 453"/>
                <a:gd name="T21" fmla="*/ 341 h 567"/>
                <a:gd name="T22" fmla="*/ 113 w 453"/>
                <a:gd name="T23" fmla="*/ 454 h 567"/>
                <a:gd name="T24" fmla="*/ 226 w 453"/>
                <a:gd name="T25" fmla="*/ 454 h 567"/>
                <a:gd name="T26" fmla="*/ 226 w 453"/>
                <a:gd name="T27" fmla="*/ 567 h 567"/>
                <a:gd name="T28" fmla="*/ 453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7" name="Freeform 179">
              <a:extLst>
                <a:ext uri="{FF2B5EF4-FFF2-40B4-BE49-F238E27FC236}">
                  <a16:creationId xmlns:a16="http://schemas.microsoft.com/office/drawing/2014/main" id="{3AF98305-420D-4381-906B-B5E5CA95E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794" cy="453"/>
            </a:xfrm>
            <a:custGeom>
              <a:avLst/>
              <a:gdLst>
                <a:gd name="T0" fmla="*/ 794 w 794"/>
                <a:gd name="T1" fmla="*/ 0 h 453"/>
                <a:gd name="T2" fmla="*/ 114 w 794"/>
                <a:gd name="T3" fmla="*/ 0 h 453"/>
                <a:gd name="T4" fmla="*/ 114 w 794"/>
                <a:gd name="T5" fmla="*/ 340 h 453"/>
                <a:gd name="T6" fmla="*/ 0 w 794"/>
                <a:gd name="T7" fmla="*/ 340 h 453"/>
                <a:gd name="T8" fmla="*/ 0 w 794"/>
                <a:gd name="T9" fmla="*/ 453 h 453"/>
                <a:gd name="T10" fmla="*/ 227 w 794"/>
                <a:gd name="T11" fmla="*/ 453 h 453"/>
                <a:gd name="T12" fmla="*/ 227 w 794"/>
                <a:gd name="T13" fmla="*/ 340 h 453"/>
                <a:gd name="T14" fmla="*/ 794 w 794"/>
                <a:gd name="T15" fmla="*/ 340 h 453"/>
                <a:gd name="T16" fmla="*/ 794 w 794"/>
                <a:gd name="T17" fmla="*/ 226 h 453"/>
                <a:gd name="T18" fmla="*/ 794 w 794"/>
                <a:gd name="T1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453">
                  <a:moveTo>
                    <a:pt x="794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70F7173F-4BB3-4F3C-9F39-119E80920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197"/>
              <a:ext cx="794" cy="454"/>
            </a:xfrm>
            <a:custGeom>
              <a:avLst/>
              <a:gdLst>
                <a:gd name="T0" fmla="*/ 0 w 794"/>
                <a:gd name="T1" fmla="*/ 454 h 454"/>
                <a:gd name="T2" fmla="*/ 794 w 794"/>
                <a:gd name="T3" fmla="*/ 454 h 454"/>
                <a:gd name="T4" fmla="*/ 794 w 794"/>
                <a:gd name="T5" fmla="*/ 340 h 454"/>
                <a:gd name="T6" fmla="*/ 681 w 794"/>
                <a:gd name="T7" fmla="*/ 340 h 454"/>
                <a:gd name="T8" fmla="*/ 681 w 794"/>
                <a:gd name="T9" fmla="*/ 227 h 454"/>
                <a:gd name="T10" fmla="*/ 567 w 794"/>
                <a:gd name="T11" fmla="*/ 227 h 454"/>
                <a:gd name="T12" fmla="*/ 567 w 794"/>
                <a:gd name="T13" fmla="*/ 113 h 454"/>
                <a:gd name="T14" fmla="*/ 340 w 794"/>
                <a:gd name="T15" fmla="*/ 113 h 454"/>
                <a:gd name="T16" fmla="*/ 340 w 794"/>
                <a:gd name="T17" fmla="*/ 0 h 454"/>
                <a:gd name="T18" fmla="*/ 114 w 794"/>
                <a:gd name="T19" fmla="*/ 0 h 454"/>
                <a:gd name="T20" fmla="*/ 114 w 794"/>
                <a:gd name="T21" fmla="*/ 113 h 454"/>
                <a:gd name="T22" fmla="*/ 0 w 794"/>
                <a:gd name="T23" fmla="*/ 113 h 454"/>
                <a:gd name="T24" fmla="*/ 0 w 794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454">
                  <a:moveTo>
                    <a:pt x="0" y="454"/>
                  </a:move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9" name="Freeform 181">
              <a:extLst>
                <a:ext uri="{FF2B5EF4-FFF2-40B4-BE49-F238E27FC236}">
                  <a16:creationId xmlns:a16="http://schemas.microsoft.com/office/drawing/2014/main" id="{EE678A4A-9143-4C41-BDF2-8C927368C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64"/>
              <a:ext cx="1021" cy="907"/>
            </a:xfrm>
            <a:custGeom>
              <a:avLst/>
              <a:gdLst>
                <a:gd name="T0" fmla="*/ 1021 w 1021"/>
                <a:gd name="T1" fmla="*/ 227 h 907"/>
                <a:gd name="T2" fmla="*/ 1021 w 1021"/>
                <a:gd name="T3" fmla="*/ 567 h 907"/>
                <a:gd name="T4" fmla="*/ 907 w 1021"/>
                <a:gd name="T5" fmla="*/ 567 h 907"/>
                <a:gd name="T6" fmla="*/ 907 w 1021"/>
                <a:gd name="T7" fmla="*/ 794 h 907"/>
                <a:gd name="T8" fmla="*/ 454 w 1021"/>
                <a:gd name="T9" fmla="*/ 794 h 907"/>
                <a:gd name="T10" fmla="*/ 454 w 1021"/>
                <a:gd name="T11" fmla="*/ 907 h 907"/>
                <a:gd name="T12" fmla="*/ 227 w 1021"/>
                <a:gd name="T13" fmla="*/ 907 h 907"/>
                <a:gd name="T14" fmla="*/ 227 w 1021"/>
                <a:gd name="T15" fmla="*/ 794 h 907"/>
                <a:gd name="T16" fmla="*/ 0 w 1021"/>
                <a:gd name="T17" fmla="*/ 794 h 907"/>
                <a:gd name="T18" fmla="*/ 0 w 1021"/>
                <a:gd name="T19" fmla="*/ 567 h 907"/>
                <a:gd name="T20" fmla="*/ 114 w 1021"/>
                <a:gd name="T21" fmla="*/ 567 h 907"/>
                <a:gd name="T22" fmla="*/ 114 w 1021"/>
                <a:gd name="T23" fmla="*/ 454 h 907"/>
                <a:gd name="T24" fmla="*/ 340 w 1021"/>
                <a:gd name="T25" fmla="*/ 454 h 907"/>
                <a:gd name="T26" fmla="*/ 340 w 1021"/>
                <a:gd name="T27" fmla="*/ 113 h 907"/>
                <a:gd name="T28" fmla="*/ 454 w 1021"/>
                <a:gd name="T29" fmla="*/ 113 h 907"/>
                <a:gd name="T30" fmla="*/ 454 w 1021"/>
                <a:gd name="T31" fmla="*/ 0 h 907"/>
                <a:gd name="T32" fmla="*/ 681 w 1021"/>
                <a:gd name="T33" fmla="*/ 0 h 907"/>
                <a:gd name="T34" fmla="*/ 681 w 1021"/>
                <a:gd name="T35" fmla="*/ 113 h 907"/>
                <a:gd name="T36" fmla="*/ 794 w 1021"/>
                <a:gd name="T37" fmla="*/ 113 h 907"/>
                <a:gd name="T38" fmla="*/ 794 w 1021"/>
                <a:gd name="T39" fmla="*/ 227 h 907"/>
                <a:gd name="T40" fmla="*/ 1021 w 1021"/>
                <a:gd name="T41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1021" y="227"/>
                  </a:moveTo>
                  <a:lnTo>
                    <a:pt x="1021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0" name="Freeform 182">
              <a:extLst>
                <a:ext uri="{FF2B5EF4-FFF2-40B4-BE49-F238E27FC236}">
                  <a16:creationId xmlns:a16="http://schemas.microsoft.com/office/drawing/2014/main" id="{1B2BB89A-015D-4878-9537-E13F02B9A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227 h 340"/>
                <a:gd name="T6" fmla="*/ 0 w 227"/>
                <a:gd name="T7" fmla="*/ 227 h 340"/>
                <a:gd name="T8" fmla="*/ 0 w 227"/>
                <a:gd name="T9" fmla="*/ 340 h 340"/>
                <a:gd name="T10" fmla="*/ 227 w 227"/>
                <a:gd name="T11" fmla="*/ 34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2" name="Freeform 184">
              <a:extLst>
                <a:ext uri="{FF2B5EF4-FFF2-40B4-BE49-F238E27FC236}">
                  <a16:creationId xmlns:a16="http://schemas.microsoft.com/office/drawing/2014/main" id="{633A5639-E7FD-46C6-983F-B0E1C84BE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218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226 w 567"/>
                <a:gd name="T3" fmla="*/ 0 h 793"/>
                <a:gd name="T4" fmla="*/ 226 w 567"/>
                <a:gd name="T5" fmla="*/ 113 h 793"/>
                <a:gd name="T6" fmla="*/ 113 w 567"/>
                <a:gd name="T7" fmla="*/ 113 h 793"/>
                <a:gd name="T8" fmla="*/ 113 w 567"/>
                <a:gd name="T9" fmla="*/ 340 h 793"/>
                <a:gd name="T10" fmla="*/ 0 w 567"/>
                <a:gd name="T11" fmla="*/ 340 h 793"/>
                <a:gd name="T12" fmla="*/ 0 w 567"/>
                <a:gd name="T13" fmla="*/ 567 h 793"/>
                <a:gd name="T14" fmla="*/ 113 w 567"/>
                <a:gd name="T15" fmla="*/ 567 h 793"/>
                <a:gd name="T16" fmla="*/ 113 w 567"/>
                <a:gd name="T17" fmla="*/ 793 h 793"/>
                <a:gd name="T18" fmla="*/ 567 w 567"/>
                <a:gd name="T19" fmla="*/ 793 h 793"/>
                <a:gd name="T20" fmla="*/ 567 w 567"/>
                <a:gd name="T21" fmla="*/ 680 h 793"/>
                <a:gd name="T22" fmla="*/ 453 w 567"/>
                <a:gd name="T23" fmla="*/ 680 h 793"/>
                <a:gd name="T24" fmla="*/ 453 w 567"/>
                <a:gd name="T25" fmla="*/ 567 h 793"/>
                <a:gd name="T26" fmla="*/ 567 w 567"/>
                <a:gd name="T27" fmla="*/ 567 h 793"/>
                <a:gd name="T28" fmla="*/ 567 w 567"/>
                <a:gd name="T29" fmla="*/ 226 h 793"/>
                <a:gd name="T30" fmla="*/ 453 w 567"/>
                <a:gd name="T31" fmla="*/ 226 h 793"/>
                <a:gd name="T32" fmla="*/ 453 w 567"/>
                <a:gd name="T33" fmla="*/ 113 h 793"/>
                <a:gd name="T34" fmla="*/ 340 w 567"/>
                <a:gd name="T35" fmla="*/ 113 h 793"/>
                <a:gd name="T36" fmla="*/ 340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3" name="Freeform 185">
              <a:extLst>
                <a:ext uri="{FF2B5EF4-FFF2-40B4-BE49-F238E27FC236}">
                  <a16:creationId xmlns:a16="http://schemas.microsoft.com/office/drawing/2014/main" id="{936A91A1-AA3A-4288-A165-4DD36A25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310"/>
              <a:ext cx="907" cy="1134"/>
            </a:xfrm>
            <a:custGeom>
              <a:avLst/>
              <a:gdLst>
                <a:gd name="T0" fmla="*/ 907 w 907"/>
                <a:gd name="T1" fmla="*/ 341 h 1134"/>
                <a:gd name="T2" fmla="*/ 907 w 907"/>
                <a:gd name="T3" fmla="*/ 567 h 1134"/>
                <a:gd name="T4" fmla="*/ 793 w 907"/>
                <a:gd name="T5" fmla="*/ 567 h 1134"/>
                <a:gd name="T6" fmla="*/ 793 w 907"/>
                <a:gd name="T7" fmla="*/ 908 h 1134"/>
                <a:gd name="T8" fmla="*/ 567 w 907"/>
                <a:gd name="T9" fmla="*/ 908 h 1134"/>
                <a:gd name="T10" fmla="*/ 567 w 907"/>
                <a:gd name="T11" fmla="*/ 1021 h 1134"/>
                <a:gd name="T12" fmla="*/ 340 w 907"/>
                <a:gd name="T13" fmla="*/ 1021 h 1134"/>
                <a:gd name="T14" fmla="*/ 340 w 907"/>
                <a:gd name="T15" fmla="*/ 1134 h 1134"/>
                <a:gd name="T16" fmla="*/ 113 w 907"/>
                <a:gd name="T17" fmla="*/ 1134 h 1134"/>
                <a:gd name="T18" fmla="*/ 113 w 907"/>
                <a:gd name="T19" fmla="*/ 681 h 1134"/>
                <a:gd name="T20" fmla="*/ 0 w 907"/>
                <a:gd name="T21" fmla="*/ 681 h 1134"/>
                <a:gd name="T22" fmla="*/ 0 w 907"/>
                <a:gd name="T23" fmla="*/ 567 h 1134"/>
                <a:gd name="T24" fmla="*/ 113 w 907"/>
                <a:gd name="T25" fmla="*/ 567 h 1134"/>
                <a:gd name="T26" fmla="*/ 113 w 907"/>
                <a:gd name="T27" fmla="*/ 341 h 1134"/>
                <a:gd name="T28" fmla="*/ 113 w 907"/>
                <a:gd name="T29" fmla="*/ 227 h 1134"/>
                <a:gd name="T30" fmla="*/ 226 w 907"/>
                <a:gd name="T31" fmla="*/ 227 h 1134"/>
                <a:gd name="T32" fmla="*/ 226 w 907"/>
                <a:gd name="T33" fmla="*/ 0 h 1134"/>
                <a:gd name="T34" fmla="*/ 340 w 907"/>
                <a:gd name="T35" fmla="*/ 0 h 1134"/>
                <a:gd name="T36" fmla="*/ 340 w 907"/>
                <a:gd name="T37" fmla="*/ 114 h 1134"/>
                <a:gd name="T38" fmla="*/ 567 w 907"/>
                <a:gd name="T39" fmla="*/ 114 h 1134"/>
                <a:gd name="T40" fmla="*/ 567 w 907"/>
                <a:gd name="T41" fmla="*/ 227 h 1134"/>
                <a:gd name="T42" fmla="*/ 680 w 907"/>
                <a:gd name="T43" fmla="*/ 227 h 1134"/>
                <a:gd name="T44" fmla="*/ 680 w 907"/>
                <a:gd name="T45" fmla="*/ 341 h 1134"/>
                <a:gd name="T46" fmla="*/ 907 w 907"/>
                <a:gd name="T47" fmla="*/ 34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134">
                  <a:moveTo>
                    <a:pt x="907" y="341"/>
                  </a:moveTo>
                  <a:lnTo>
                    <a:pt x="907" y="567"/>
                  </a:lnTo>
                  <a:lnTo>
                    <a:pt x="793" y="567"/>
                  </a:lnTo>
                  <a:lnTo>
                    <a:pt x="79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90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4" name="Freeform 186">
              <a:extLst>
                <a:ext uri="{FF2B5EF4-FFF2-40B4-BE49-F238E27FC236}">
                  <a16:creationId xmlns:a16="http://schemas.microsoft.com/office/drawing/2014/main" id="{371F0116-73F6-4901-B83B-7B42F8F19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6 w 453"/>
                <a:gd name="T3" fmla="*/ 0 h 567"/>
                <a:gd name="T4" fmla="*/ 226 w 453"/>
                <a:gd name="T5" fmla="*/ 113 h 567"/>
                <a:gd name="T6" fmla="*/ 0 w 453"/>
                <a:gd name="T7" fmla="*/ 113 h 567"/>
                <a:gd name="T8" fmla="*/ 0 w 453"/>
                <a:gd name="T9" fmla="*/ 340 h 567"/>
                <a:gd name="T10" fmla="*/ 113 w 453"/>
                <a:gd name="T11" fmla="*/ 340 h 567"/>
                <a:gd name="T12" fmla="*/ 113 w 453"/>
                <a:gd name="T13" fmla="*/ 567 h 567"/>
                <a:gd name="T14" fmla="*/ 226 w 453"/>
                <a:gd name="T15" fmla="*/ 567 h 567"/>
                <a:gd name="T16" fmla="*/ 226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5" name="Freeform 187">
              <a:extLst>
                <a:ext uri="{FF2B5EF4-FFF2-40B4-BE49-F238E27FC236}">
                  <a16:creationId xmlns:a16="http://schemas.microsoft.com/office/drawing/2014/main" id="{50725914-6516-48F7-B9D0-AAE299AB4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651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0 w 453"/>
                <a:gd name="T3" fmla="*/ 0 h 907"/>
                <a:gd name="T4" fmla="*/ 0 w 453"/>
                <a:gd name="T5" fmla="*/ 340 h 907"/>
                <a:gd name="T6" fmla="*/ 113 w 453"/>
                <a:gd name="T7" fmla="*/ 340 h 907"/>
                <a:gd name="T8" fmla="*/ 113 w 453"/>
                <a:gd name="T9" fmla="*/ 567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453 w 453"/>
                <a:gd name="T23" fmla="*/ 907 h 907"/>
                <a:gd name="T24" fmla="*/ 453 w 453"/>
                <a:gd name="T25" fmla="*/ 793 h 907"/>
                <a:gd name="T26" fmla="*/ 340 w 453"/>
                <a:gd name="T27" fmla="*/ 793 h 907"/>
                <a:gd name="T28" fmla="*/ 340 w 453"/>
                <a:gd name="T29" fmla="*/ 340 h 907"/>
                <a:gd name="T30" fmla="*/ 227 w 453"/>
                <a:gd name="T31" fmla="*/ 340 h 907"/>
                <a:gd name="T32" fmla="*/ 227 w 453"/>
                <a:gd name="T33" fmla="*/ 226 h 907"/>
                <a:gd name="T34" fmla="*/ 340 w 453"/>
                <a:gd name="T35" fmla="*/ 226 h 907"/>
                <a:gd name="T36" fmla="*/ 340 w 453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7" name="Freeform 189">
              <a:extLst>
                <a:ext uri="{FF2B5EF4-FFF2-40B4-BE49-F238E27FC236}">
                  <a16:creationId xmlns:a16="http://schemas.microsoft.com/office/drawing/2014/main" id="{438C15EA-949B-411B-BA3B-57167CC8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2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4 w 454"/>
                <a:gd name="T7" fmla="*/ 113 h 340"/>
                <a:gd name="T8" fmla="*/ 114 w 454"/>
                <a:gd name="T9" fmla="*/ 226 h 340"/>
                <a:gd name="T10" fmla="*/ 341 w 454"/>
                <a:gd name="T11" fmla="*/ 226 h 340"/>
                <a:gd name="T12" fmla="*/ 341 w 454"/>
                <a:gd name="T13" fmla="*/ 340 h 340"/>
                <a:gd name="T14" fmla="*/ 454 w 454"/>
                <a:gd name="T15" fmla="*/ 34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341" y="226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9" name="Freeform 191">
              <a:extLst>
                <a:ext uri="{FF2B5EF4-FFF2-40B4-BE49-F238E27FC236}">
                  <a16:creationId xmlns:a16="http://schemas.microsoft.com/office/drawing/2014/main" id="{39A1117D-9C07-495F-8FB6-02F983FA7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444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1" name="Freeform 193">
              <a:extLst>
                <a:ext uri="{FF2B5EF4-FFF2-40B4-BE49-F238E27FC236}">
                  <a16:creationId xmlns:a16="http://schemas.microsoft.com/office/drawing/2014/main" id="{BD4A6F6B-DD44-4986-AFC6-DF895E781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393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113 w 113"/>
                <a:gd name="T7" fmla="*/ 113 h 113"/>
                <a:gd name="T8" fmla="*/ 113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2" name="Freeform 194">
              <a:extLst>
                <a:ext uri="{FF2B5EF4-FFF2-40B4-BE49-F238E27FC236}">
                  <a16:creationId xmlns:a16="http://schemas.microsoft.com/office/drawing/2014/main" id="{C11746AE-D3C0-4975-8200-F35942A28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227 h 227"/>
                <a:gd name="T10" fmla="*/ 227 w 340"/>
                <a:gd name="T11" fmla="*/ 227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3" name="Freeform 195">
              <a:extLst>
                <a:ext uri="{FF2B5EF4-FFF2-40B4-BE49-F238E27FC236}">
                  <a16:creationId xmlns:a16="http://schemas.microsoft.com/office/drawing/2014/main" id="{D3038E50-159A-4D91-8864-F7F549519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486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454 w 454"/>
                <a:gd name="T3" fmla="*/ 0 h 567"/>
                <a:gd name="T4" fmla="*/ 454 w 454"/>
                <a:gd name="T5" fmla="*/ 340 h 567"/>
                <a:gd name="T6" fmla="*/ 341 w 454"/>
                <a:gd name="T7" fmla="*/ 340 h 567"/>
                <a:gd name="T8" fmla="*/ 341 w 454"/>
                <a:gd name="T9" fmla="*/ 567 h 567"/>
                <a:gd name="T10" fmla="*/ 0 w 454"/>
                <a:gd name="T11" fmla="*/ 567 h 567"/>
                <a:gd name="T12" fmla="*/ 0 w 454"/>
                <a:gd name="T13" fmla="*/ 453 h 567"/>
                <a:gd name="T14" fmla="*/ 114 w 454"/>
                <a:gd name="T15" fmla="*/ 453 h 567"/>
                <a:gd name="T16" fmla="*/ 114 w 454"/>
                <a:gd name="T17" fmla="*/ 226 h 567"/>
                <a:gd name="T18" fmla="*/ 0 w 454"/>
                <a:gd name="T19" fmla="*/ 226 h 567"/>
                <a:gd name="T20" fmla="*/ 0 w 454"/>
                <a:gd name="T21" fmla="*/ 113 h 567"/>
                <a:gd name="T22" fmla="*/ 341 w 454"/>
                <a:gd name="T23" fmla="*/ 113 h 567"/>
                <a:gd name="T24" fmla="*/ 341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5" name="Freeform 197">
              <a:extLst>
                <a:ext uri="{FF2B5EF4-FFF2-40B4-BE49-F238E27FC236}">
                  <a16:creationId xmlns:a16="http://schemas.microsoft.com/office/drawing/2014/main" id="{E8D242B1-08C8-4C42-BD40-F61D6B9CE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86"/>
              <a:ext cx="1814" cy="2041"/>
            </a:xfrm>
            <a:custGeom>
              <a:avLst/>
              <a:gdLst>
                <a:gd name="T0" fmla="*/ 1814 w 1814"/>
                <a:gd name="T1" fmla="*/ 113 h 2041"/>
                <a:gd name="T2" fmla="*/ 1814 w 1814"/>
                <a:gd name="T3" fmla="*/ 226 h 2041"/>
                <a:gd name="T4" fmla="*/ 1814 w 1814"/>
                <a:gd name="T5" fmla="*/ 340 h 2041"/>
                <a:gd name="T6" fmla="*/ 1587 w 1814"/>
                <a:gd name="T7" fmla="*/ 340 h 2041"/>
                <a:gd name="T8" fmla="*/ 1587 w 1814"/>
                <a:gd name="T9" fmla="*/ 567 h 2041"/>
                <a:gd name="T10" fmla="*/ 1814 w 1814"/>
                <a:gd name="T11" fmla="*/ 567 h 2041"/>
                <a:gd name="T12" fmla="*/ 1814 w 1814"/>
                <a:gd name="T13" fmla="*/ 680 h 2041"/>
                <a:gd name="T14" fmla="*/ 1587 w 1814"/>
                <a:gd name="T15" fmla="*/ 680 h 2041"/>
                <a:gd name="T16" fmla="*/ 1587 w 1814"/>
                <a:gd name="T17" fmla="*/ 793 h 2041"/>
                <a:gd name="T18" fmla="*/ 1247 w 1814"/>
                <a:gd name="T19" fmla="*/ 793 h 2041"/>
                <a:gd name="T20" fmla="*/ 1247 w 1814"/>
                <a:gd name="T21" fmla="*/ 680 h 2041"/>
                <a:gd name="T22" fmla="*/ 1020 w 1814"/>
                <a:gd name="T23" fmla="*/ 680 h 2041"/>
                <a:gd name="T24" fmla="*/ 1020 w 1814"/>
                <a:gd name="T25" fmla="*/ 793 h 2041"/>
                <a:gd name="T26" fmla="*/ 1134 w 1814"/>
                <a:gd name="T27" fmla="*/ 793 h 2041"/>
                <a:gd name="T28" fmla="*/ 1134 w 1814"/>
                <a:gd name="T29" fmla="*/ 1020 h 2041"/>
                <a:gd name="T30" fmla="*/ 1020 w 1814"/>
                <a:gd name="T31" fmla="*/ 1020 h 2041"/>
                <a:gd name="T32" fmla="*/ 1020 w 1814"/>
                <a:gd name="T33" fmla="*/ 1247 h 2041"/>
                <a:gd name="T34" fmla="*/ 907 w 1814"/>
                <a:gd name="T35" fmla="*/ 1247 h 2041"/>
                <a:gd name="T36" fmla="*/ 907 w 1814"/>
                <a:gd name="T37" fmla="*/ 1360 h 2041"/>
                <a:gd name="T38" fmla="*/ 680 w 1814"/>
                <a:gd name="T39" fmla="*/ 1360 h 2041"/>
                <a:gd name="T40" fmla="*/ 680 w 1814"/>
                <a:gd name="T41" fmla="*/ 1474 h 2041"/>
                <a:gd name="T42" fmla="*/ 680 w 1814"/>
                <a:gd name="T43" fmla="*/ 1587 h 2041"/>
                <a:gd name="T44" fmla="*/ 567 w 1814"/>
                <a:gd name="T45" fmla="*/ 1587 h 2041"/>
                <a:gd name="T46" fmla="*/ 567 w 1814"/>
                <a:gd name="T47" fmla="*/ 1701 h 2041"/>
                <a:gd name="T48" fmla="*/ 453 w 1814"/>
                <a:gd name="T49" fmla="*/ 1701 h 2041"/>
                <a:gd name="T50" fmla="*/ 340 w 1814"/>
                <a:gd name="T51" fmla="*/ 1701 h 2041"/>
                <a:gd name="T52" fmla="*/ 340 w 1814"/>
                <a:gd name="T53" fmla="*/ 2041 h 2041"/>
                <a:gd name="T54" fmla="*/ 226 w 1814"/>
                <a:gd name="T55" fmla="*/ 2041 h 2041"/>
                <a:gd name="T56" fmla="*/ 226 w 1814"/>
                <a:gd name="T57" fmla="*/ 1814 h 2041"/>
                <a:gd name="T58" fmla="*/ 113 w 1814"/>
                <a:gd name="T59" fmla="*/ 1814 h 2041"/>
                <a:gd name="T60" fmla="*/ 113 w 1814"/>
                <a:gd name="T61" fmla="*/ 1701 h 2041"/>
                <a:gd name="T62" fmla="*/ 226 w 1814"/>
                <a:gd name="T63" fmla="*/ 1701 h 2041"/>
                <a:gd name="T64" fmla="*/ 226 w 1814"/>
                <a:gd name="T65" fmla="*/ 1587 h 2041"/>
                <a:gd name="T66" fmla="*/ 0 w 1814"/>
                <a:gd name="T67" fmla="*/ 1587 h 2041"/>
                <a:gd name="T68" fmla="*/ 0 w 1814"/>
                <a:gd name="T69" fmla="*/ 1474 h 2041"/>
                <a:gd name="T70" fmla="*/ 113 w 1814"/>
                <a:gd name="T71" fmla="*/ 1474 h 2041"/>
                <a:gd name="T72" fmla="*/ 113 w 1814"/>
                <a:gd name="T73" fmla="*/ 1360 h 2041"/>
                <a:gd name="T74" fmla="*/ 453 w 1814"/>
                <a:gd name="T75" fmla="*/ 1360 h 2041"/>
                <a:gd name="T76" fmla="*/ 453 w 1814"/>
                <a:gd name="T77" fmla="*/ 1247 h 2041"/>
                <a:gd name="T78" fmla="*/ 113 w 1814"/>
                <a:gd name="T79" fmla="*/ 1247 h 2041"/>
                <a:gd name="T80" fmla="*/ 113 w 1814"/>
                <a:gd name="T81" fmla="*/ 793 h 2041"/>
                <a:gd name="T82" fmla="*/ 226 w 1814"/>
                <a:gd name="T83" fmla="*/ 793 h 2041"/>
                <a:gd name="T84" fmla="*/ 226 w 1814"/>
                <a:gd name="T85" fmla="*/ 567 h 2041"/>
                <a:gd name="T86" fmla="*/ 567 w 1814"/>
                <a:gd name="T87" fmla="*/ 567 h 2041"/>
                <a:gd name="T88" fmla="*/ 567 w 1814"/>
                <a:gd name="T89" fmla="*/ 340 h 2041"/>
                <a:gd name="T90" fmla="*/ 680 w 1814"/>
                <a:gd name="T91" fmla="*/ 340 h 2041"/>
                <a:gd name="T92" fmla="*/ 680 w 1814"/>
                <a:gd name="T93" fmla="*/ 0 h 2041"/>
                <a:gd name="T94" fmla="*/ 1020 w 1814"/>
                <a:gd name="T95" fmla="*/ 0 h 2041"/>
                <a:gd name="T96" fmla="*/ 1020 w 1814"/>
                <a:gd name="T97" fmla="*/ 453 h 2041"/>
                <a:gd name="T98" fmla="*/ 1247 w 1814"/>
                <a:gd name="T99" fmla="*/ 453 h 2041"/>
                <a:gd name="T100" fmla="*/ 1247 w 1814"/>
                <a:gd name="T101" fmla="*/ 340 h 2041"/>
                <a:gd name="T102" fmla="*/ 1360 w 1814"/>
                <a:gd name="T103" fmla="*/ 340 h 2041"/>
                <a:gd name="T104" fmla="*/ 1360 w 1814"/>
                <a:gd name="T105" fmla="*/ 226 h 2041"/>
                <a:gd name="T106" fmla="*/ 1474 w 1814"/>
                <a:gd name="T107" fmla="*/ 226 h 2041"/>
                <a:gd name="T108" fmla="*/ 1587 w 1814"/>
                <a:gd name="T109" fmla="*/ 226 h 2041"/>
                <a:gd name="T110" fmla="*/ 1587 w 1814"/>
                <a:gd name="T111" fmla="*/ 113 h 2041"/>
                <a:gd name="T112" fmla="*/ 1814 w 1814"/>
                <a:gd name="T113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14" h="2041">
                  <a:moveTo>
                    <a:pt x="1814" y="113"/>
                  </a:moveTo>
                  <a:lnTo>
                    <a:pt x="1814" y="226"/>
                  </a:lnTo>
                  <a:lnTo>
                    <a:pt x="1814" y="340"/>
                  </a:lnTo>
                  <a:lnTo>
                    <a:pt x="1587" y="340"/>
                  </a:lnTo>
                  <a:lnTo>
                    <a:pt x="1587" y="567"/>
                  </a:lnTo>
                  <a:lnTo>
                    <a:pt x="1814" y="567"/>
                  </a:lnTo>
                  <a:lnTo>
                    <a:pt x="1814" y="680"/>
                  </a:lnTo>
                  <a:lnTo>
                    <a:pt x="1587" y="680"/>
                  </a:lnTo>
                  <a:lnTo>
                    <a:pt x="1587" y="793"/>
                  </a:lnTo>
                  <a:lnTo>
                    <a:pt x="1247" y="793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680" y="1360"/>
                  </a:lnTo>
                  <a:lnTo>
                    <a:pt x="680" y="1474"/>
                  </a:lnTo>
                  <a:lnTo>
                    <a:pt x="680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340" y="1701"/>
                  </a:lnTo>
                  <a:lnTo>
                    <a:pt x="340" y="2041"/>
                  </a:lnTo>
                  <a:lnTo>
                    <a:pt x="226" y="2041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587"/>
                  </a:lnTo>
                  <a:lnTo>
                    <a:pt x="0" y="158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113" y="1247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587" y="226"/>
                  </a:lnTo>
                  <a:lnTo>
                    <a:pt x="1587" y="113"/>
                  </a:lnTo>
                  <a:lnTo>
                    <a:pt x="181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CCEC5F07-27D4-4494-81C1-79260B1D899C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9BF8B295-D1A9-4E6B-9B6C-3102C326A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067A911F-7822-4B90-9EF7-1D21EE50B0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841E0CB5-47CD-4EF6-813D-A8BFF2004FE2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6F22C92D-0E50-4D11-8CC0-4B3D765E1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992D7544-7409-47B6-B520-B4650534D5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51767B68-D9E2-4CC5-BDAA-F3DA4112FECF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FECAD105-738C-4EEE-BDF4-BD8C86FDD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5CFE5909-EF5F-4C24-9834-C6373AC25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334289D5-C470-4CC1-8407-1EFC888CD067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985D5B4C-1477-481C-9F66-0F21F88E2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D2BBA210-3E23-4219-89F6-A40C3DAB0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2690901E-E6DB-4A03-9A7E-2A98C43077DB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5FC99666-0C32-4C0F-B9D6-A81C60E5E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9DA73954-0ADF-4966-B657-BC5B08B6B2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04CC45CD-F49E-4312-9456-521F028C4FAA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63605017-8CC7-4F7F-BF69-F1065B183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DCE6AFEB-77C0-4CA1-8BCF-061D4F3E39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A6C8E071-6C96-4747-9CA4-3448FA279324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B1A0CE75-3913-4D6F-8863-A7843B3410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17ACDCB2-7445-4116-B66B-B30B0045D3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D1657D54-04C6-4F3E-BC53-2B858DB8339F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19BE86FB-D847-4A44-9E78-2848374A87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DCBD8319-BAA9-438B-91D7-4D0EE32E5A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3789EF35-40FD-4104-93C8-72FBC1E3167E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937FBE29-534E-484A-A0F9-D17FDDC3A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2B1854E2-7E14-4319-BE19-D2F322CAE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57949731-FCF3-443D-B88B-32252E3C067C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D5E35EC5-0A6C-4F28-B1BE-56E67EDB84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F94C678D-2F3A-4F6C-BA15-D59F4C90E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C18C724A-9A44-4670-A602-9A67A13287F3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1BB2A03D-FFD7-4851-A7F6-D657ABD258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1803BD69-AA2C-43AB-9B86-F7F1D00B6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2B730FA8-1607-484A-9622-92EFF472DE45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FA947CB3-9D4A-4583-829B-26AB16046F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F11C33A6-8E9A-44FA-B8B5-D1A59BD12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F2DF0612-A0D5-46AE-A962-BD0512B83023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D76D3A05-6968-4339-9B18-124B06D31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142565CA-66FD-4608-9DDA-1F138651F6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70935558-D73A-4614-876D-A734D7B9891A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AEAD7A8C-3683-4A4A-AD68-42F680328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D9A4651C-29CA-45F1-901F-43D222B60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7ADD8024-9AA4-49DE-9D99-591B3AB65812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BC128EBE-44BD-4D37-8371-25CAE231E6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44013C0D-818D-43B4-BF5F-5DD345985D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FEEFEDD7-B1D6-49D8-B459-E7A4ECD6736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7AF0D016-592C-47B8-9291-23B581A04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ED8A1E72-9941-4D38-8EC3-B32A099BBC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4FE3E454-9A83-4EDF-A2FF-332F4C569921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BC5071D8-AC19-42F5-B95C-8905C63BC6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EFE33854-75D1-451D-AE4E-CA1143E0E5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40F0EFE9-94E7-4CBB-B452-595ADAF5B64D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7F26BC9F-00C2-46DD-98D5-B80B58CD6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ECBD30AC-7F3B-4935-81B9-E7F0CFBE57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676ED4BD-85D2-4A7D-A5EA-C36DF80D9F2E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DE77463B-2ABF-474E-BB75-DEBE76C39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EF701966-ADA5-43DA-86B8-6D5975A38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17665" name="Group 257">
            <a:extLst>
              <a:ext uri="{FF2B5EF4-FFF2-40B4-BE49-F238E27FC236}">
                <a16:creationId xmlns:a16="http://schemas.microsoft.com/office/drawing/2014/main" id="{C9E25B35-9A42-4E87-9C86-0935B0A4DB1D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CF10DB6E-9BCF-4EC3-BC4A-329B421D0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74E18260-333E-4A17-90D5-5FBF8C37C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17668" name="Group 260">
            <a:extLst>
              <a:ext uri="{FF2B5EF4-FFF2-40B4-BE49-F238E27FC236}">
                <a16:creationId xmlns:a16="http://schemas.microsoft.com/office/drawing/2014/main" id="{E62390C8-BEC1-436B-A783-83F674F6D184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E5699FDA-853B-40B5-85B1-F3467E89AA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5A4AEDF9-0E4F-4484-B021-25AC5442B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17671" name="Group 263">
            <a:extLst>
              <a:ext uri="{FF2B5EF4-FFF2-40B4-BE49-F238E27FC236}">
                <a16:creationId xmlns:a16="http://schemas.microsoft.com/office/drawing/2014/main" id="{4EE88264-62DE-4F34-9197-2693CDD8E5D6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CC9D174A-2A7A-437C-BB83-A6331D1B2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17673" name="WordArt 265">
              <a:extLst>
                <a:ext uri="{FF2B5EF4-FFF2-40B4-BE49-F238E27FC236}">
                  <a16:creationId xmlns:a16="http://schemas.microsoft.com/office/drawing/2014/main" id="{10C2894F-802C-4977-BE0E-F2BD7BD6F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17674" name="Group 266">
            <a:extLst>
              <a:ext uri="{FF2B5EF4-FFF2-40B4-BE49-F238E27FC236}">
                <a16:creationId xmlns:a16="http://schemas.microsoft.com/office/drawing/2014/main" id="{E820642D-9817-4401-B54C-D461AAB2B25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2E8A0F06-F390-4983-939D-7B6112D31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17676" name="WordArt 268">
              <a:extLst>
                <a:ext uri="{FF2B5EF4-FFF2-40B4-BE49-F238E27FC236}">
                  <a16:creationId xmlns:a16="http://schemas.microsoft.com/office/drawing/2014/main" id="{F754C344-DC02-415B-9D4F-DF76F990A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17677" name="Group 269">
            <a:extLst>
              <a:ext uri="{FF2B5EF4-FFF2-40B4-BE49-F238E27FC236}">
                <a16:creationId xmlns:a16="http://schemas.microsoft.com/office/drawing/2014/main" id="{ADC7E33F-BCC7-4C16-8295-D1052B692313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838EB7E1-0F43-404E-9273-3DEE59235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17679" name="WordArt 271">
              <a:extLst>
                <a:ext uri="{FF2B5EF4-FFF2-40B4-BE49-F238E27FC236}">
                  <a16:creationId xmlns:a16="http://schemas.microsoft.com/office/drawing/2014/main" id="{3BB678DD-3165-4561-AA2B-A463E591D8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17680" name="Group 272">
            <a:extLst>
              <a:ext uri="{FF2B5EF4-FFF2-40B4-BE49-F238E27FC236}">
                <a16:creationId xmlns:a16="http://schemas.microsoft.com/office/drawing/2014/main" id="{FE31F3DB-E9DC-4A7E-8A4D-C3301CAA7664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532C46B3-78F9-4DB4-B08A-962B5AC855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17682" name="WordArt 274">
              <a:extLst>
                <a:ext uri="{FF2B5EF4-FFF2-40B4-BE49-F238E27FC236}">
                  <a16:creationId xmlns:a16="http://schemas.microsoft.com/office/drawing/2014/main" id="{3FEB7A64-C1AB-46D8-9930-C8AD5CB11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17683" name="Group 275">
            <a:extLst>
              <a:ext uri="{FF2B5EF4-FFF2-40B4-BE49-F238E27FC236}">
                <a16:creationId xmlns:a16="http://schemas.microsoft.com/office/drawing/2014/main" id="{A47F46BA-2BA2-42D3-AA70-27D712BE5BF5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BA4280F9-E202-4048-AA62-5E3C9BEDF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17685" name="WordArt 277">
              <a:extLst>
                <a:ext uri="{FF2B5EF4-FFF2-40B4-BE49-F238E27FC236}">
                  <a16:creationId xmlns:a16="http://schemas.microsoft.com/office/drawing/2014/main" id="{74D31261-ACBC-458D-8F15-BEDB155F3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17686" name="Group 278">
            <a:extLst>
              <a:ext uri="{FF2B5EF4-FFF2-40B4-BE49-F238E27FC236}">
                <a16:creationId xmlns:a16="http://schemas.microsoft.com/office/drawing/2014/main" id="{4100F9CC-8896-4CBA-A9F6-FAB59F1ECB1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BB241CAA-1C4A-4853-9A0D-805E959308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7688" name="WordArt 280">
              <a:extLst>
                <a:ext uri="{FF2B5EF4-FFF2-40B4-BE49-F238E27FC236}">
                  <a16:creationId xmlns:a16="http://schemas.microsoft.com/office/drawing/2014/main" id="{89F5AD9E-C894-4F9A-868F-DF49AAA6B3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7689" name="Group 281">
            <a:extLst>
              <a:ext uri="{FF2B5EF4-FFF2-40B4-BE49-F238E27FC236}">
                <a16:creationId xmlns:a16="http://schemas.microsoft.com/office/drawing/2014/main" id="{E9255CDB-DAF1-4FB7-B9DA-5AEF15456ABB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67817487-50B8-4C9D-800E-3A63A947B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17691" name="WordArt 283">
              <a:extLst>
                <a:ext uri="{FF2B5EF4-FFF2-40B4-BE49-F238E27FC236}">
                  <a16:creationId xmlns:a16="http://schemas.microsoft.com/office/drawing/2014/main" id="{AE507986-9CA7-4170-9C36-47B11135DE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17692" name="Group 284">
            <a:extLst>
              <a:ext uri="{FF2B5EF4-FFF2-40B4-BE49-F238E27FC236}">
                <a16:creationId xmlns:a16="http://schemas.microsoft.com/office/drawing/2014/main" id="{A86617AE-07B7-4833-8EE0-B6A84CBFB05D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2ED65310-A677-4820-AC3A-4B0E349C21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17694" name="WordArt 286">
              <a:extLst>
                <a:ext uri="{FF2B5EF4-FFF2-40B4-BE49-F238E27FC236}">
                  <a16:creationId xmlns:a16="http://schemas.microsoft.com/office/drawing/2014/main" id="{8BE41D3C-9C08-4EB6-B996-38B7B83FB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17695" name="Group 287">
            <a:extLst>
              <a:ext uri="{FF2B5EF4-FFF2-40B4-BE49-F238E27FC236}">
                <a16:creationId xmlns:a16="http://schemas.microsoft.com/office/drawing/2014/main" id="{56A5D447-6BC0-42E5-8AB9-EAC1DE06E4A8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4F5ABF5E-F0AC-4B9A-B803-88BF3FDB54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17697" name="WordArt 289">
              <a:extLst>
                <a:ext uri="{FF2B5EF4-FFF2-40B4-BE49-F238E27FC236}">
                  <a16:creationId xmlns:a16="http://schemas.microsoft.com/office/drawing/2014/main" id="{D720F836-D840-4302-8744-9406BB2A70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17698" name="Group 290">
            <a:extLst>
              <a:ext uri="{FF2B5EF4-FFF2-40B4-BE49-F238E27FC236}">
                <a16:creationId xmlns:a16="http://schemas.microsoft.com/office/drawing/2014/main" id="{65FD3FC4-9637-48BE-A746-C91F6DC9D940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18DF49D5-1533-4A05-ABFB-6FF078DE3B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17700" name="WordArt 292">
              <a:extLst>
                <a:ext uri="{FF2B5EF4-FFF2-40B4-BE49-F238E27FC236}">
                  <a16:creationId xmlns:a16="http://schemas.microsoft.com/office/drawing/2014/main" id="{6FC3CB84-A1C6-45A8-AAD4-C51D87009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17701" name="Group 293">
            <a:extLst>
              <a:ext uri="{FF2B5EF4-FFF2-40B4-BE49-F238E27FC236}">
                <a16:creationId xmlns:a16="http://schemas.microsoft.com/office/drawing/2014/main" id="{E8C806FF-5E31-45ED-8BE4-7014AF34FE3E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6FC338B6-94F5-41E1-91BA-5B98601B0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17703" name="WordArt 295">
              <a:extLst>
                <a:ext uri="{FF2B5EF4-FFF2-40B4-BE49-F238E27FC236}">
                  <a16:creationId xmlns:a16="http://schemas.microsoft.com/office/drawing/2014/main" id="{CD0107DC-554E-4800-A083-FE8FE7772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17704" name="Group 296">
            <a:extLst>
              <a:ext uri="{FF2B5EF4-FFF2-40B4-BE49-F238E27FC236}">
                <a16:creationId xmlns:a16="http://schemas.microsoft.com/office/drawing/2014/main" id="{17F5F540-A3CC-4744-9200-2A5EC9C3EED2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2D68566A-0873-43AF-AAC1-FF75746C5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17706" name="WordArt 298">
              <a:extLst>
                <a:ext uri="{FF2B5EF4-FFF2-40B4-BE49-F238E27FC236}">
                  <a16:creationId xmlns:a16="http://schemas.microsoft.com/office/drawing/2014/main" id="{84082A7B-D33D-416A-93D8-9EFDA3B1E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17707" name="Group 299">
            <a:extLst>
              <a:ext uri="{FF2B5EF4-FFF2-40B4-BE49-F238E27FC236}">
                <a16:creationId xmlns:a16="http://schemas.microsoft.com/office/drawing/2014/main" id="{DED88546-DE6B-4ECF-9E17-F0C8E00212B9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04AAB31D-000E-4F28-8B42-81F96E7C9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17709" name="WordArt 301">
              <a:extLst>
                <a:ext uri="{FF2B5EF4-FFF2-40B4-BE49-F238E27FC236}">
                  <a16:creationId xmlns:a16="http://schemas.microsoft.com/office/drawing/2014/main" id="{67F57C2B-6154-4DBC-B114-E05515B376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17710" name="Group 302">
            <a:extLst>
              <a:ext uri="{FF2B5EF4-FFF2-40B4-BE49-F238E27FC236}">
                <a16:creationId xmlns:a16="http://schemas.microsoft.com/office/drawing/2014/main" id="{1E159C11-ED04-44DA-A5AC-AD296608EC7C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E3EB68FD-206E-48BD-B4AB-F3434DABB0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17712" name="WordArt 304">
              <a:extLst>
                <a:ext uri="{FF2B5EF4-FFF2-40B4-BE49-F238E27FC236}">
                  <a16:creationId xmlns:a16="http://schemas.microsoft.com/office/drawing/2014/main" id="{4B7E3ACB-0981-4647-847C-FECEF2CA1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17713" name="Group 305">
            <a:extLst>
              <a:ext uri="{FF2B5EF4-FFF2-40B4-BE49-F238E27FC236}">
                <a16:creationId xmlns:a16="http://schemas.microsoft.com/office/drawing/2014/main" id="{3F24C65C-7181-42AA-ACF5-7FD418168074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17714" name="WordArt 306">
              <a:extLst>
                <a:ext uri="{FF2B5EF4-FFF2-40B4-BE49-F238E27FC236}">
                  <a16:creationId xmlns:a16="http://schemas.microsoft.com/office/drawing/2014/main" id="{D753DC27-2B28-4BBB-BE4A-8D216ECEF7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7715" name="WordArt 307">
              <a:extLst>
                <a:ext uri="{FF2B5EF4-FFF2-40B4-BE49-F238E27FC236}">
                  <a16:creationId xmlns:a16="http://schemas.microsoft.com/office/drawing/2014/main" id="{CF94922B-37A2-4FD3-B74A-7D53B00617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7716" name="Group 308">
            <a:extLst>
              <a:ext uri="{FF2B5EF4-FFF2-40B4-BE49-F238E27FC236}">
                <a16:creationId xmlns:a16="http://schemas.microsoft.com/office/drawing/2014/main" id="{BD16C8C6-ED72-4AAB-A8E7-402B1C3DD982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AFA0C074-F615-41B4-93DD-889094D76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17718" name="WordArt 310">
              <a:extLst>
                <a:ext uri="{FF2B5EF4-FFF2-40B4-BE49-F238E27FC236}">
                  <a16:creationId xmlns:a16="http://schemas.microsoft.com/office/drawing/2014/main" id="{9FA97019-53A3-4EC2-A0A1-3FD8730F1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17719" name="Group 311">
            <a:extLst>
              <a:ext uri="{FF2B5EF4-FFF2-40B4-BE49-F238E27FC236}">
                <a16:creationId xmlns:a16="http://schemas.microsoft.com/office/drawing/2014/main" id="{FE2A3A4D-DEBE-45E6-AAC4-6650C63750EF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17720" name="WordArt 312">
              <a:extLst>
                <a:ext uri="{FF2B5EF4-FFF2-40B4-BE49-F238E27FC236}">
                  <a16:creationId xmlns:a16="http://schemas.microsoft.com/office/drawing/2014/main" id="{9E34C068-B79D-467F-9CD2-0BEF51E6D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17721" name="WordArt 313">
              <a:extLst>
                <a:ext uri="{FF2B5EF4-FFF2-40B4-BE49-F238E27FC236}">
                  <a16:creationId xmlns:a16="http://schemas.microsoft.com/office/drawing/2014/main" id="{64D516AF-C6A9-4B53-9114-B9B596C95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17722" name="Group 314">
            <a:extLst>
              <a:ext uri="{FF2B5EF4-FFF2-40B4-BE49-F238E27FC236}">
                <a16:creationId xmlns:a16="http://schemas.microsoft.com/office/drawing/2014/main" id="{A16BDEFD-5F12-4B7B-BDEC-23571030AB43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17723" name="WordArt 315">
              <a:extLst>
                <a:ext uri="{FF2B5EF4-FFF2-40B4-BE49-F238E27FC236}">
                  <a16:creationId xmlns:a16="http://schemas.microsoft.com/office/drawing/2014/main" id="{E0BF3CF3-C2A7-4948-A6EC-2C31C6DDD0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17724" name="WordArt 316">
              <a:extLst>
                <a:ext uri="{FF2B5EF4-FFF2-40B4-BE49-F238E27FC236}">
                  <a16:creationId xmlns:a16="http://schemas.microsoft.com/office/drawing/2014/main" id="{6514B01E-9C64-4BD3-AD07-09B237BF0F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17725" name="Group 317">
            <a:extLst>
              <a:ext uri="{FF2B5EF4-FFF2-40B4-BE49-F238E27FC236}">
                <a16:creationId xmlns:a16="http://schemas.microsoft.com/office/drawing/2014/main" id="{2AD83CF8-671B-498A-B7E6-55652BF70962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17726" name="WordArt 318">
              <a:extLst>
                <a:ext uri="{FF2B5EF4-FFF2-40B4-BE49-F238E27FC236}">
                  <a16:creationId xmlns:a16="http://schemas.microsoft.com/office/drawing/2014/main" id="{BAE936E1-D609-4A72-9459-3CC2CCEBE8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17727" name="WordArt 319">
              <a:extLst>
                <a:ext uri="{FF2B5EF4-FFF2-40B4-BE49-F238E27FC236}">
                  <a16:creationId xmlns:a16="http://schemas.microsoft.com/office/drawing/2014/main" id="{380068D3-3083-4E54-8D91-D4315EF385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17728" name="Group 320">
            <a:extLst>
              <a:ext uri="{FF2B5EF4-FFF2-40B4-BE49-F238E27FC236}">
                <a16:creationId xmlns:a16="http://schemas.microsoft.com/office/drawing/2014/main" id="{5913CB13-DF5E-433C-BCBF-267C11CFCEF2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17729" name="WordArt 321">
              <a:extLst>
                <a:ext uri="{FF2B5EF4-FFF2-40B4-BE49-F238E27FC236}">
                  <a16:creationId xmlns:a16="http://schemas.microsoft.com/office/drawing/2014/main" id="{E88F9D88-2267-40A2-B521-D94B2547D1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17730" name="WordArt 322">
              <a:extLst>
                <a:ext uri="{FF2B5EF4-FFF2-40B4-BE49-F238E27FC236}">
                  <a16:creationId xmlns:a16="http://schemas.microsoft.com/office/drawing/2014/main" id="{11E34981-E6AD-4A20-8D03-5D0342134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17731" name="Group 323">
            <a:extLst>
              <a:ext uri="{FF2B5EF4-FFF2-40B4-BE49-F238E27FC236}">
                <a16:creationId xmlns:a16="http://schemas.microsoft.com/office/drawing/2014/main" id="{E58AC20E-6AC2-4B92-8679-84980CD2B3D8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17732" name="WordArt 324">
              <a:extLst>
                <a:ext uri="{FF2B5EF4-FFF2-40B4-BE49-F238E27FC236}">
                  <a16:creationId xmlns:a16="http://schemas.microsoft.com/office/drawing/2014/main" id="{CA18FD4A-18B7-4334-A3FB-2520AC1F47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17733" name="WordArt 325">
              <a:extLst>
                <a:ext uri="{FF2B5EF4-FFF2-40B4-BE49-F238E27FC236}">
                  <a16:creationId xmlns:a16="http://schemas.microsoft.com/office/drawing/2014/main" id="{E9A10F8C-C460-4575-A0F4-47ABF14EC5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17734" name="Group 326">
            <a:extLst>
              <a:ext uri="{FF2B5EF4-FFF2-40B4-BE49-F238E27FC236}">
                <a16:creationId xmlns:a16="http://schemas.microsoft.com/office/drawing/2014/main" id="{FD6D356F-363C-4CC7-B967-54C33F46B93C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17735" name="WordArt 327">
              <a:extLst>
                <a:ext uri="{FF2B5EF4-FFF2-40B4-BE49-F238E27FC236}">
                  <a16:creationId xmlns:a16="http://schemas.microsoft.com/office/drawing/2014/main" id="{73E44D4E-D631-42B5-821F-B58C735A3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17736" name="WordArt 328">
              <a:extLst>
                <a:ext uri="{FF2B5EF4-FFF2-40B4-BE49-F238E27FC236}">
                  <a16:creationId xmlns:a16="http://schemas.microsoft.com/office/drawing/2014/main" id="{6A082DED-1B3B-4802-8E9C-84126A5495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17737" name="Group 329">
            <a:extLst>
              <a:ext uri="{FF2B5EF4-FFF2-40B4-BE49-F238E27FC236}">
                <a16:creationId xmlns:a16="http://schemas.microsoft.com/office/drawing/2014/main" id="{929614D1-7022-4D96-9966-3086C3D6117E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17738" name="WordArt 330">
              <a:extLst>
                <a:ext uri="{FF2B5EF4-FFF2-40B4-BE49-F238E27FC236}">
                  <a16:creationId xmlns:a16="http://schemas.microsoft.com/office/drawing/2014/main" id="{66F3CABA-13EF-4A1E-A1E1-C625470AE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17739" name="WordArt 331">
              <a:extLst>
                <a:ext uri="{FF2B5EF4-FFF2-40B4-BE49-F238E27FC236}">
                  <a16:creationId xmlns:a16="http://schemas.microsoft.com/office/drawing/2014/main" id="{8BC84C09-9A06-4614-8543-C472DAC44A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17740" name="Group 332">
            <a:extLst>
              <a:ext uri="{FF2B5EF4-FFF2-40B4-BE49-F238E27FC236}">
                <a16:creationId xmlns:a16="http://schemas.microsoft.com/office/drawing/2014/main" id="{5B4E13F3-60A4-4149-B6D5-D91BAA679D4A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17741" name="WordArt 333">
              <a:extLst>
                <a:ext uri="{FF2B5EF4-FFF2-40B4-BE49-F238E27FC236}">
                  <a16:creationId xmlns:a16="http://schemas.microsoft.com/office/drawing/2014/main" id="{5D82BD26-026D-4488-A5DF-772D35C7D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17742" name="WordArt 334">
              <a:extLst>
                <a:ext uri="{FF2B5EF4-FFF2-40B4-BE49-F238E27FC236}">
                  <a16:creationId xmlns:a16="http://schemas.microsoft.com/office/drawing/2014/main" id="{C25D127E-1070-4F67-A033-DFE25533C7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17743" name="Group 335">
            <a:extLst>
              <a:ext uri="{FF2B5EF4-FFF2-40B4-BE49-F238E27FC236}">
                <a16:creationId xmlns:a16="http://schemas.microsoft.com/office/drawing/2014/main" id="{9F6D34F7-2FA8-407F-92D1-28D9CBF9C6D6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17744" name="WordArt 336">
              <a:extLst>
                <a:ext uri="{FF2B5EF4-FFF2-40B4-BE49-F238E27FC236}">
                  <a16:creationId xmlns:a16="http://schemas.microsoft.com/office/drawing/2014/main" id="{2BC8BBF1-CB04-41DB-94E6-482D5F85EC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7745" name="WordArt 337">
              <a:extLst>
                <a:ext uri="{FF2B5EF4-FFF2-40B4-BE49-F238E27FC236}">
                  <a16:creationId xmlns:a16="http://schemas.microsoft.com/office/drawing/2014/main" id="{B6C2F28B-5ECB-47C0-ABBA-ABE0BB4BC3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7746" name="Group 338">
            <a:extLst>
              <a:ext uri="{FF2B5EF4-FFF2-40B4-BE49-F238E27FC236}">
                <a16:creationId xmlns:a16="http://schemas.microsoft.com/office/drawing/2014/main" id="{9C8952D3-2F65-4FAF-96E8-25A1F4575F54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17747" name="WordArt 339">
              <a:extLst>
                <a:ext uri="{FF2B5EF4-FFF2-40B4-BE49-F238E27FC236}">
                  <a16:creationId xmlns:a16="http://schemas.microsoft.com/office/drawing/2014/main" id="{1A985349-C982-4978-A015-8AF272F649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17748" name="WordArt 340">
              <a:extLst>
                <a:ext uri="{FF2B5EF4-FFF2-40B4-BE49-F238E27FC236}">
                  <a16:creationId xmlns:a16="http://schemas.microsoft.com/office/drawing/2014/main" id="{B96A5AD5-9F74-41C1-8FEB-04BE1542DE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17749" name="Group 341">
            <a:extLst>
              <a:ext uri="{FF2B5EF4-FFF2-40B4-BE49-F238E27FC236}">
                <a16:creationId xmlns:a16="http://schemas.microsoft.com/office/drawing/2014/main" id="{6A589EA6-7108-443F-8758-7A54DFB76637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17750" name="WordArt 342">
              <a:extLst>
                <a:ext uri="{FF2B5EF4-FFF2-40B4-BE49-F238E27FC236}">
                  <a16:creationId xmlns:a16="http://schemas.microsoft.com/office/drawing/2014/main" id="{99B99F77-1F4C-409D-BFF3-4E7A1CA5DE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17751" name="WordArt 343">
              <a:extLst>
                <a:ext uri="{FF2B5EF4-FFF2-40B4-BE49-F238E27FC236}">
                  <a16:creationId xmlns:a16="http://schemas.microsoft.com/office/drawing/2014/main" id="{52D9598C-FD2C-43DA-BE41-4CEED6CC75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17752" name="Group 344">
            <a:extLst>
              <a:ext uri="{FF2B5EF4-FFF2-40B4-BE49-F238E27FC236}">
                <a16:creationId xmlns:a16="http://schemas.microsoft.com/office/drawing/2014/main" id="{263D1483-E64F-4668-B45F-E015096A6FBC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17753" name="WordArt 345">
              <a:extLst>
                <a:ext uri="{FF2B5EF4-FFF2-40B4-BE49-F238E27FC236}">
                  <a16:creationId xmlns:a16="http://schemas.microsoft.com/office/drawing/2014/main" id="{7252F0C2-23E5-4565-B264-860E1B41EB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17754" name="WordArt 346">
              <a:extLst>
                <a:ext uri="{FF2B5EF4-FFF2-40B4-BE49-F238E27FC236}">
                  <a16:creationId xmlns:a16="http://schemas.microsoft.com/office/drawing/2014/main" id="{1085C6F9-FC6C-4EB9-8A87-491564BA7E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17755" name="Group 347">
            <a:extLst>
              <a:ext uri="{FF2B5EF4-FFF2-40B4-BE49-F238E27FC236}">
                <a16:creationId xmlns:a16="http://schemas.microsoft.com/office/drawing/2014/main" id="{12DA6345-61D0-4BEC-B797-13E72A6BDB13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17756" name="WordArt 348">
              <a:extLst>
                <a:ext uri="{FF2B5EF4-FFF2-40B4-BE49-F238E27FC236}">
                  <a16:creationId xmlns:a16="http://schemas.microsoft.com/office/drawing/2014/main" id="{6457EED5-AA86-440F-AEB1-493D3D225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17757" name="WordArt 349">
              <a:extLst>
                <a:ext uri="{FF2B5EF4-FFF2-40B4-BE49-F238E27FC236}">
                  <a16:creationId xmlns:a16="http://schemas.microsoft.com/office/drawing/2014/main" id="{60BE1AA3-792B-46C6-BBF6-368B371D1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20" name="Group 140">
            <a:extLst>
              <a:ext uri="{FF2B5EF4-FFF2-40B4-BE49-F238E27FC236}">
                <a16:creationId xmlns:a16="http://schemas.microsoft.com/office/drawing/2014/main" id="{722401F7-D877-4540-B21C-51488C0F52C2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2079625"/>
            <a:ext cx="8821737" cy="8821738"/>
            <a:chOff x="189" y="1310"/>
            <a:chExt cx="5557" cy="5557"/>
          </a:xfrm>
        </p:grpSpPr>
        <p:sp>
          <p:nvSpPr>
            <p:cNvPr id="20621" name="Rectangle 141">
              <a:extLst>
                <a:ext uri="{FF2B5EF4-FFF2-40B4-BE49-F238E27FC236}">
                  <a16:creationId xmlns:a16="http://schemas.microsoft.com/office/drawing/2014/main" id="{4363D8DA-0B53-48E3-9836-5A98DA1A0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4599"/>
              <a:ext cx="1021" cy="18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2" name="Rectangle 142">
              <a:extLst>
                <a:ext uri="{FF2B5EF4-FFF2-40B4-BE49-F238E27FC236}">
                  <a16:creationId xmlns:a16="http://schemas.microsoft.com/office/drawing/2014/main" id="{F764D019-9318-4650-9B0F-14081CE9C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599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3" name="Rectangle 143">
              <a:extLst>
                <a:ext uri="{FF2B5EF4-FFF2-40B4-BE49-F238E27FC236}">
                  <a16:creationId xmlns:a16="http://schemas.microsoft.com/office/drawing/2014/main" id="{BCC6BE18-05EA-4A3D-9474-F90E9FAD2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599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4" name="Rectangle 144">
              <a:extLst>
                <a:ext uri="{FF2B5EF4-FFF2-40B4-BE49-F238E27FC236}">
                  <a16:creationId xmlns:a16="http://schemas.microsoft.com/office/drawing/2014/main" id="{E4A5D3E7-9968-44D8-9754-92040110A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310"/>
              <a:ext cx="79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5" name="Rectangle 145">
              <a:extLst>
                <a:ext uri="{FF2B5EF4-FFF2-40B4-BE49-F238E27FC236}">
                  <a16:creationId xmlns:a16="http://schemas.microsoft.com/office/drawing/2014/main" id="{B6CE7C81-4107-40F4-9F31-6A530B2AA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651"/>
              <a:ext cx="79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6" name="Rectangle 146">
              <a:extLst>
                <a:ext uri="{FF2B5EF4-FFF2-40B4-BE49-F238E27FC236}">
                  <a16:creationId xmlns:a16="http://schemas.microsoft.com/office/drawing/2014/main" id="{34A06A06-FAC8-4462-A0CA-F82B479C8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91"/>
              <a:ext cx="79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7" name="Rectangle 147">
              <a:extLst>
                <a:ext uri="{FF2B5EF4-FFF2-40B4-BE49-F238E27FC236}">
                  <a16:creationId xmlns:a16="http://schemas.microsoft.com/office/drawing/2014/main" id="{E664CD42-F1A1-4D26-BA0F-D4D02EC42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1877"/>
              <a:ext cx="340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8" name="Rectangle 148">
              <a:extLst>
                <a:ext uri="{FF2B5EF4-FFF2-40B4-BE49-F238E27FC236}">
                  <a16:creationId xmlns:a16="http://schemas.microsoft.com/office/drawing/2014/main" id="{013BCB4E-178F-489F-A617-B609A7631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2785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9" name="Rectangle 149">
              <a:extLst>
                <a:ext uri="{FF2B5EF4-FFF2-40B4-BE49-F238E27FC236}">
                  <a16:creationId xmlns:a16="http://schemas.microsoft.com/office/drawing/2014/main" id="{32FBD379-4E5E-41A8-8C29-0EF892A31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785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0" name="Rectangle 150">
              <a:extLst>
                <a:ext uri="{FF2B5EF4-FFF2-40B4-BE49-F238E27FC236}">
                  <a16:creationId xmlns:a16="http://schemas.microsoft.com/office/drawing/2014/main" id="{738372A2-52FE-44B5-96C9-C924284DB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352"/>
              <a:ext cx="113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1" name="Rectangle 151">
              <a:extLst>
                <a:ext uri="{FF2B5EF4-FFF2-40B4-BE49-F238E27FC236}">
                  <a16:creationId xmlns:a16="http://schemas.microsoft.com/office/drawing/2014/main" id="{82AF5BE6-0F14-4EAB-9DFA-10AE628D5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6187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2" name="Rectangle 152">
              <a:extLst>
                <a:ext uri="{FF2B5EF4-FFF2-40B4-BE49-F238E27FC236}">
                  <a16:creationId xmlns:a16="http://schemas.microsoft.com/office/drawing/2014/main" id="{A97E95C6-0D26-4B6B-8406-88D7F05DE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053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3" name="Rectangle 153">
              <a:extLst>
                <a:ext uri="{FF2B5EF4-FFF2-40B4-BE49-F238E27FC236}">
                  <a16:creationId xmlns:a16="http://schemas.microsoft.com/office/drawing/2014/main" id="{7742EB46-FBCD-4009-B304-BBBE276E1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846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4" name="Rectangle 154">
              <a:extLst>
                <a:ext uri="{FF2B5EF4-FFF2-40B4-BE49-F238E27FC236}">
                  <a16:creationId xmlns:a16="http://schemas.microsoft.com/office/drawing/2014/main" id="{6EB47FCD-9718-4846-AACB-9FEE2F35C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0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5" name="Rectangle 155">
              <a:extLst>
                <a:ext uri="{FF2B5EF4-FFF2-40B4-BE49-F238E27FC236}">
                  <a16:creationId xmlns:a16="http://schemas.microsoft.com/office/drawing/2014/main" id="{46167062-990C-4655-BAC3-B9DF89B21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053"/>
              <a:ext cx="56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6" name="Rectangle 156">
              <a:extLst>
                <a:ext uri="{FF2B5EF4-FFF2-40B4-BE49-F238E27FC236}">
                  <a16:creationId xmlns:a16="http://schemas.microsoft.com/office/drawing/2014/main" id="{B2E5041E-5BCE-434F-ABCA-F5A0CBA86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393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7" name="Rectangle 157">
              <a:extLst>
                <a:ext uri="{FF2B5EF4-FFF2-40B4-BE49-F238E27FC236}">
                  <a16:creationId xmlns:a16="http://schemas.microsoft.com/office/drawing/2014/main" id="{05E9F251-9D13-4FB0-BD2A-70E702607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5393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8" name="Rectangle 158">
              <a:extLst>
                <a:ext uri="{FF2B5EF4-FFF2-40B4-BE49-F238E27FC236}">
                  <a16:creationId xmlns:a16="http://schemas.microsoft.com/office/drawing/2014/main" id="{8B318155-E06E-4653-AD2F-DAFB72623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6187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9" name="Rectangle 159">
              <a:extLst>
                <a:ext uri="{FF2B5EF4-FFF2-40B4-BE49-F238E27FC236}">
                  <a16:creationId xmlns:a16="http://schemas.microsoft.com/office/drawing/2014/main" id="{0CAA83E9-A94D-49F1-BBF7-240BF7D62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393"/>
              <a:ext cx="34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0" name="Rectangle 160">
              <a:extLst>
                <a:ext uri="{FF2B5EF4-FFF2-40B4-BE49-F238E27FC236}">
                  <a16:creationId xmlns:a16="http://schemas.microsoft.com/office/drawing/2014/main" id="{84247578-CD6A-4976-B8F1-6BEA79420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6073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1" name="Rectangle 161">
              <a:extLst>
                <a:ext uri="{FF2B5EF4-FFF2-40B4-BE49-F238E27FC236}">
                  <a16:creationId xmlns:a16="http://schemas.microsoft.com/office/drawing/2014/main" id="{8864E4D3-B483-4DBF-98C5-C744BF0EF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620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2" name="Rectangle 162">
              <a:extLst>
                <a:ext uri="{FF2B5EF4-FFF2-40B4-BE49-F238E27FC236}">
                  <a16:creationId xmlns:a16="http://schemas.microsoft.com/office/drawing/2014/main" id="{BB97D953-F2A3-4F7B-9775-BB152E93A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053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3" name="Rectangle 163">
              <a:extLst>
                <a:ext uri="{FF2B5EF4-FFF2-40B4-BE49-F238E27FC236}">
                  <a16:creationId xmlns:a16="http://schemas.microsoft.com/office/drawing/2014/main" id="{55B94BB0-9F4D-4731-A40C-EE37E5429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372"/>
              <a:ext cx="2155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4" name="Rectangle 164">
              <a:extLst>
                <a:ext uri="{FF2B5EF4-FFF2-40B4-BE49-F238E27FC236}">
                  <a16:creationId xmlns:a16="http://schemas.microsoft.com/office/drawing/2014/main" id="{0ACB7F09-71BB-4984-9725-645E2C71B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053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5" name="Rectangle 165">
              <a:extLst>
                <a:ext uri="{FF2B5EF4-FFF2-40B4-BE49-F238E27FC236}">
                  <a16:creationId xmlns:a16="http://schemas.microsoft.com/office/drawing/2014/main" id="{1D3CFD9F-9DDD-4F12-9282-9A23469CE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919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6" name="Rectangle 166">
              <a:extLst>
                <a:ext uri="{FF2B5EF4-FFF2-40B4-BE49-F238E27FC236}">
                  <a16:creationId xmlns:a16="http://schemas.microsoft.com/office/drawing/2014/main" id="{1DD81443-3E6E-481C-9490-C47277BAC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919"/>
              <a:ext cx="68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7" name="Rectangle 167">
              <a:extLst>
                <a:ext uri="{FF2B5EF4-FFF2-40B4-BE49-F238E27FC236}">
                  <a16:creationId xmlns:a16="http://schemas.microsoft.com/office/drawing/2014/main" id="{353A036F-913C-4689-B5C5-D4EC81734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145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8" name="Rectangle 168">
              <a:extLst>
                <a:ext uri="{FF2B5EF4-FFF2-40B4-BE49-F238E27FC236}">
                  <a16:creationId xmlns:a16="http://schemas.microsoft.com/office/drawing/2014/main" id="{B254C38E-75A8-4C0F-B67B-CAB155F83B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30" y="3692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9" name="Rectangle 169">
              <a:extLst>
                <a:ext uri="{FF2B5EF4-FFF2-40B4-BE49-F238E27FC236}">
                  <a16:creationId xmlns:a16="http://schemas.microsoft.com/office/drawing/2014/main" id="{9266002A-516C-40E6-B6BD-C1F5AB887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692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0" name="Rectangle 170">
              <a:extLst>
                <a:ext uri="{FF2B5EF4-FFF2-40B4-BE49-F238E27FC236}">
                  <a16:creationId xmlns:a16="http://schemas.microsoft.com/office/drawing/2014/main" id="{3BFD6EFE-61BF-48FC-8FDB-4AAFB65EE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125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1" name="Rectangle 171">
              <a:extLst>
                <a:ext uri="{FF2B5EF4-FFF2-40B4-BE49-F238E27FC236}">
                  <a16:creationId xmlns:a16="http://schemas.microsoft.com/office/drawing/2014/main" id="{D5BF9032-ADD1-4494-BCE8-6B3BC6A4A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898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2" name="Rectangle 172">
              <a:extLst>
                <a:ext uri="{FF2B5EF4-FFF2-40B4-BE49-F238E27FC236}">
                  <a16:creationId xmlns:a16="http://schemas.microsoft.com/office/drawing/2014/main" id="{1E057F7D-E7D1-4B78-8792-B18D816A6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55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3" name="Rectangle 173">
              <a:extLst>
                <a:ext uri="{FF2B5EF4-FFF2-40B4-BE49-F238E27FC236}">
                  <a16:creationId xmlns:a16="http://schemas.microsoft.com/office/drawing/2014/main" id="{3856DB69-3A9A-4D76-BD46-E6FEEEBDC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2898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4" name="Rectangle 174">
              <a:extLst>
                <a:ext uri="{FF2B5EF4-FFF2-40B4-BE49-F238E27FC236}">
                  <a16:creationId xmlns:a16="http://schemas.microsoft.com/office/drawing/2014/main" id="{1AD6394E-F473-420A-9821-E5FF9C5BC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558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5" name="Rectangle 175">
              <a:extLst>
                <a:ext uri="{FF2B5EF4-FFF2-40B4-BE49-F238E27FC236}">
                  <a16:creationId xmlns:a16="http://schemas.microsoft.com/office/drawing/2014/main" id="{E3B27760-CB1B-491D-8B1B-BF1350FFE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764"/>
              <a:ext cx="68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6" name="Rectangle 176">
              <a:extLst>
                <a:ext uri="{FF2B5EF4-FFF2-40B4-BE49-F238E27FC236}">
                  <a16:creationId xmlns:a16="http://schemas.microsoft.com/office/drawing/2014/main" id="{E260AB6C-2A1C-410D-9541-47BA56D0C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1424"/>
              <a:ext cx="68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7" name="Rectangle 177">
              <a:extLst>
                <a:ext uri="{FF2B5EF4-FFF2-40B4-BE49-F238E27FC236}">
                  <a16:creationId xmlns:a16="http://schemas.microsoft.com/office/drawing/2014/main" id="{87D05E00-0846-44F7-A7D3-28836D0FA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651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8" name="Rectangle 178">
              <a:extLst>
                <a:ext uri="{FF2B5EF4-FFF2-40B4-BE49-F238E27FC236}">
                  <a16:creationId xmlns:a16="http://schemas.microsoft.com/office/drawing/2014/main" id="{DEB10A77-A36A-458B-AA3C-69BB58B8D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2558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9" name="Rectangle 179">
              <a:extLst>
                <a:ext uri="{FF2B5EF4-FFF2-40B4-BE49-F238E27FC236}">
                  <a16:creationId xmlns:a16="http://schemas.microsoft.com/office/drawing/2014/main" id="{36199D77-E09A-43B1-9E3C-6509D9649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2218"/>
              <a:ext cx="34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0" name="Rectangle 180">
              <a:extLst>
                <a:ext uri="{FF2B5EF4-FFF2-40B4-BE49-F238E27FC236}">
                  <a16:creationId xmlns:a16="http://schemas.microsoft.com/office/drawing/2014/main" id="{C39E6F5D-507B-4C86-BD70-DBF3306D6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764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1" name="Rectangle 181">
              <a:extLst>
                <a:ext uri="{FF2B5EF4-FFF2-40B4-BE49-F238E27FC236}">
                  <a16:creationId xmlns:a16="http://schemas.microsoft.com/office/drawing/2014/main" id="{98F52FFB-7747-4A8A-8C11-2E60D532D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21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2" name="Rectangle 182">
              <a:extLst>
                <a:ext uri="{FF2B5EF4-FFF2-40B4-BE49-F238E27FC236}">
                  <a16:creationId xmlns:a16="http://schemas.microsoft.com/office/drawing/2014/main" id="{39D03E5C-7401-4114-B7D3-7D4B351CB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2558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3" name="Rectangle 183">
              <a:extLst>
                <a:ext uri="{FF2B5EF4-FFF2-40B4-BE49-F238E27FC236}">
                  <a16:creationId xmlns:a16="http://schemas.microsoft.com/office/drawing/2014/main" id="{EC98EB3A-B246-442F-A85C-6A839CE4C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3352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4" name="Rectangle 184">
              <a:extLst>
                <a:ext uri="{FF2B5EF4-FFF2-40B4-BE49-F238E27FC236}">
                  <a16:creationId xmlns:a16="http://schemas.microsoft.com/office/drawing/2014/main" id="{461772FF-6EDF-4A00-9364-07AD25955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352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486" name="Group 6">
            <a:extLst>
              <a:ext uri="{FF2B5EF4-FFF2-40B4-BE49-F238E27FC236}">
                <a16:creationId xmlns:a16="http://schemas.microsoft.com/office/drawing/2014/main" id="{9497F785-8110-4467-8068-B16277B2EF76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4060825"/>
            <a:ext cx="1260475" cy="2160588"/>
            <a:chOff x="2797" y="2558"/>
            <a:chExt cx="794" cy="1361"/>
          </a:xfrm>
        </p:grpSpPr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4AD926B4-6B4B-4AF8-A3A5-E89F53218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465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83CD1377-672F-44FD-9468-374D19C35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2898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BB9068F9-49DA-4050-BC83-33C1214DC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55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6AABC422-7D81-4CCB-8E76-83C98C8AA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289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0DD0AF88-4736-4E83-9010-1CFBC2A22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238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6B9B6E5F-5C68-46AA-8CDB-E328B25B3537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8674100"/>
            <a:ext cx="396875" cy="133350"/>
            <a:chOff x="358" y="2953"/>
            <a:chExt cx="250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6FE910BE-44D7-4EAC-A680-6659B4AC5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FB712ACA-E2CE-4D74-AADD-F28222D0D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F1268A8C-A28C-43FC-A395-BEF7BD9C7F30}"/>
              </a:ext>
            </a:extLst>
          </p:cNvPr>
          <p:cNvGrpSpPr>
            <a:grpSpLocks/>
          </p:cNvGrpSpPr>
          <p:nvPr/>
        </p:nvGrpSpPr>
        <p:grpSpPr bwMode="auto">
          <a:xfrm>
            <a:off x="371475" y="7864475"/>
            <a:ext cx="396875" cy="133350"/>
            <a:chOff x="1217" y="3095"/>
            <a:chExt cx="250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ECE50010-FBE2-4417-8093-82135AB73A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2A7186B6-1E24-4DF6-9855-642FD09F2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654AC441-5B51-4745-AA00-9420C62C9B2B}"/>
              </a:ext>
            </a:extLst>
          </p:cNvPr>
          <p:cNvGrpSpPr>
            <a:grpSpLocks/>
          </p:cNvGrpSpPr>
          <p:nvPr/>
        </p:nvGrpSpPr>
        <p:grpSpPr bwMode="auto">
          <a:xfrm>
            <a:off x="2646363" y="7864475"/>
            <a:ext cx="530225" cy="133350"/>
            <a:chOff x="1379" y="459"/>
            <a:chExt cx="334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E4FC171F-7A82-4DBD-9A50-ED6B266125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9A75F1C8-8C24-4079-8BF8-ED83316BA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D21788E3-B504-4306-A49C-2730839581E1}"/>
              </a:ext>
            </a:extLst>
          </p:cNvPr>
          <p:cNvGrpSpPr>
            <a:grpSpLocks/>
          </p:cNvGrpSpPr>
          <p:nvPr/>
        </p:nvGrpSpPr>
        <p:grpSpPr bwMode="auto">
          <a:xfrm>
            <a:off x="6430963" y="9505950"/>
            <a:ext cx="530225" cy="133350"/>
            <a:chOff x="1379" y="1593"/>
            <a:chExt cx="334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A01CE5F4-F42F-4017-8035-1D26C2247E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3667533A-CC32-4D61-91E0-D403A7DA7A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BEAF22BD-B534-4C02-B9B8-D090A0FE190C}"/>
              </a:ext>
            </a:extLst>
          </p:cNvPr>
          <p:cNvGrpSpPr>
            <a:grpSpLocks/>
          </p:cNvGrpSpPr>
          <p:nvPr/>
        </p:nvGrpSpPr>
        <p:grpSpPr bwMode="auto">
          <a:xfrm>
            <a:off x="7145338" y="9934575"/>
            <a:ext cx="530225" cy="133350"/>
            <a:chOff x="1386" y="1366"/>
            <a:chExt cx="334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C6A2AC93-E7D4-42B7-B27E-A8449A1274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B0986F20-6598-40B9-8085-4E7A9D89E1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6F177182-168D-4E6D-954B-361E0F40E431}"/>
              </a:ext>
            </a:extLst>
          </p:cNvPr>
          <p:cNvGrpSpPr>
            <a:grpSpLocks/>
          </p:cNvGrpSpPr>
          <p:nvPr/>
        </p:nvGrpSpPr>
        <p:grpSpPr bwMode="auto">
          <a:xfrm>
            <a:off x="7212013" y="8405813"/>
            <a:ext cx="396875" cy="133350"/>
            <a:chOff x="899" y="3745"/>
            <a:chExt cx="250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F59C753C-DB82-46C3-8467-DBF01D28C6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68279EED-DBBC-4FE1-937C-C66BB6165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95A08759-A9AF-471B-AE35-352070720CF1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513513"/>
            <a:ext cx="396875" cy="133350"/>
            <a:chOff x="1217" y="3776"/>
            <a:chExt cx="250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FC5A682C-8BA1-4CE3-8221-E329540EDF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DA179239-3FEE-457F-8675-060C57CD85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A4E48880-00A1-4A87-ADD5-064EFE6387F4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9461500"/>
            <a:ext cx="530225" cy="133350"/>
            <a:chOff x="1379" y="1140"/>
            <a:chExt cx="334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368B0E63-CE07-42FC-8655-5831CC1C9F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5EA70144-8CF9-4ED0-A752-7DB63F09B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560D85B8-6E01-4218-BDDA-C91BA593BFD0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9124950"/>
            <a:ext cx="396875" cy="133350"/>
            <a:chOff x="551" y="3519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127613F9-5340-4587-97E0-2A5C6BA03C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FA77353B-8871-4AD5-8DA1-AEE63ADF7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4CCFBA1E-5C84-44CF-9738-29851F0BFA9A}"/>
              </a:ext>
            </a:extLst>
          </p:cNvPr>
          <p:cNvGrpSpPr>
            <a:grpSpLocks/>
          </p:cNvGrpSpPr>
          <p:nvPr/>
        </p:nvGrpSpPr>
        <p:grpSpPr bwMode="auto">
          <a:xfrm>
            <a:off x="3881438" y="6064250"/>
            <a:ext cx="396875" cy="133350"/>
            <a:chOff x="699" y="1140"/>
            <a:chExt cx="250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1E65A9D5-415D-446D-8650-8A17836B2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C69C11A8-D26E-418E-A6F5-EFE80FF1B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75785553-7F81-433E-A2FD-804F85E6187F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9193213"/>
            <a:ext cx="396875" cy="133350"/>
            <a:chOff x="1017" y="2304"/>
            <a:chExt cx="250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3BF2F244-B30B-4BEE-9807-EA77461F09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F023F19D-94C3-4D1D-8952-8E1A71C310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D41E4EC0-8C9F-4EA9-AA89-50F2E836D097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8945563"/>
            <a:ext cx="396875" cy="133350"/>
            <a:chOff x="551" y="4199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3914EA38-9614-4F31-874C-F48A8DF58E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54A98DA8-F996-46FC-A478-86E9EA07EA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CC95706A-7236-45B4-8670-1FDBF126C631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8224838"/>
            <a:ext cx="396875" cy="133350"/>
            <a:chOff x="892" y="4199"/>
            <a:chExt cx="250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B08EC858-3634-4D1C-8979-BD22DAAFF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435BB887-6DC5-4F55-BDEC-87AAE2FF9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6063AC34-3531-4CCC-BF80-4C6367E86C51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9213850"/>
            <a:ext cx="396875" cy="133350"/>
            <a:chOff x="1210" y="4230"/>
            <a:chExt cx="250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2A26DB99-546A-411D-96CB-65BACBCAC3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8899A7D8-9CCF-4922-9F9D-8A1B213E10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BEE3788D-A9A2-4433-AC49-6CB3C90DDDD6}"/>
              </a:ext>
            </a:extLst>
          </p:cNvPr>
          <p:cNvGrpSpPr>
            <a:grpSpLocks/>
          </p:cNvGrpSpPr>
          <p:nvPr/>
        </p:nvGrpSpPr>
        <p:grpSpPr bwMode="auto">
          <a:xfrm>
            <a:off x="5953125" y="6515100"/>
            <a:ext cx="396875" cy="133350"/>
            <a:chOff x="699" y="2953"/>
            <a:chExt cx="250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CA9651F3-392E-4F16-BD72-D42DD6BB79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B94F908C-BDC9-4454-8B73-E7E107E01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D459EC2F-04A8-4978-97F8-B246C99C03F6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6694488"/>
            <a:ext cx="396875" cy="133350"/>
            <a:chOff x="1017" y="2984"/>
            <a:chExt cx="250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9C5DD48C-7147-4B33-8397-C01B3E0E43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87F68D6A-2868-4327-A307-714E5969DD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A47B5DC0-0433-4FDB-AE6F-FAFAF629E3AE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8855075"/>
            <a:ext cx="396875" cy="133350"/>
            <a:chOff x="1024" y="2757"/>
            <a:chExt cx="250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5F7D2E9F-891C-4011-B9D3-2D54DF6C81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04D9CE82-2CAF-4EF9-BC75-1E88BE5BED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46B90795-B57B-44DB-BEF9-AE391745DFE6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10204450"/>
            <a:ext cx="396875" cy="133350"/>
            <a:chOff x="892" y="3291"/>
            <a:chExt cx="250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C16E4EC6-6AFD-41FA-985A-635603825F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92D5B9CB-DE92-4FE4-8AAC-A1505692B0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B1A32EB7-4FCE-496B-BCE6-B61451D9A844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10383838"/>
            <a:ext cx="396875" cy="133350"/>
            <a:chOff x="558" y="3064"/>
            <a:chExt cx="250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C053ACD6-8AD4-4719-9BA1-467B433A36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5BDFC4C6-38E7-4145-A019-C8D07C51A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6B1099F0-9EEE-4432-BE99-3B9BFEA60F1C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7413625"/>
            <a:ext cx="396875" cy="133350"/>
            <a:chOff x="358" y="459"/>
            <a:chExt cx="250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7C15C61E-41FC-4105-998C-0963DF2A78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61B57969-E107-4573-877C-5A945E61D4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2646AD3D-9C5E-4A66-AF3F-EA41B8DEE9DA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6064250"/>
            <a:ext cx="396875" cy="133350"/>
            <a:chOff x="1024" y="3407"/>
            <a:chExt cx="250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2D4E6F17-AEE7-4BFB-A9ED-6DFDFA3C1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DE8EC965-A8D3-432F-9461-0A097E618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FA6BA6D2-87A1-4BBE-B784-25C80454E153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10204450"/>
            <a:ext cx="274638" cy="133350"/>
            <a:chOff x="2795" y="1480"/>
            <a:chExt cx="173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9F8F79C3-8EC8-4965-98FB-5B0ED77F24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EF6B65ED-B71B-4E09-80B0-BA4E5809BD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88C48922-9B43-44D1-94B0-94FC1C3B24D7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DD0BB3B0-4FAD-4EBA-BEA6-5EFB78EC21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4DE8F1F4-B00C-43A4-929D-C3E3F82BF4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FE7899CA-15FE-48B7-9194-4F6397A3F8CF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4779963"/>
            <a:ext cx="274637" cy="133350"/>
            <a:chOff x="2173" y="1366"/>
            <a:chExt cx="173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23B9B662-8D4B-443A-AFC6-C7BDBB9E70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1CAAAB63-404A-437E-BCE9-C9F9C5F7BE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CD22A52B-D4D3-46F2-9EB4-D89530A85DE8}"/>
              </a:ext>
            </a:extLst>
          </p:cNvPr>
          <p:cNvGrpSpPr>
            <a:grpSpLocks/>
          </p:cNvGrpSpPr>
          <p:nvPr/>
        </p:nvGrpSpPr>
        <p:grpSpPr bwMode="auto">
          <a:xfrm>
            <a:off x="4933950" y="4264025"/>
            <a:ext cx="274638" cy="133350"/>
            <a:chOff x="2454" y="1593"/>
            <a:chExt cx="173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A52B0805-A2ED-4BDB-9449-01B7137F0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3055D497-A00F-4E1E-BB55-A3504A15C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463FCD7A-A2D6-4A1C-B43D-8ADCDA90134C}"/>
              </a:ext>
            </a:extLst>
          </p:cNvPr>
          <p:cNvGrpSpPr>
            <a:grpSpLocks/>
          </p:cNvGrpSpPr>
          <p:nvPr/>
        </p:nvGrpSpPr>
        <p:grpSpPr bwMode="auto">
          <a:xfrm>
            <a:off x="5022850" y="5794375"/>
            <a:ext cx="274638" cy="133350"/>
            <a:chOff x="2454" y="1397"/>
            <a:chExt cx="173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02DB5AD2-F63F-443B-A002-F49E674B8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E0E51B18-8F6F-44E1-AAAA-9D26B967F4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6D561FD5-4410-4379-9BBB-D6D279FF2993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878B3BA7-BD14-405D-8F9B-27E022E3B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B7F954E8-0203-41C7-8D91-B0CF9327E8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20617" name="Group 137">
            <a:extLst>
              <a:ext uri="{FF2B5EF4-FFF2-40B4-BE49-F238E27FC236}">
                <a16:creationId xmlns:a16="http://schemas.microsoft.com/office/drawing/2014/main" id="{B37A0839-4AD4-4FBA-9DF4-0D9BF72B7A97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5253038"/>
            <a:ext cx="396875" cy="133350"/>
            <a:chOff x="1017" y="490"/>
            <a:chExt cx="250" cy="84"/>
          </a:xfrm>
        </p:grpSpPr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BA5784E3-948E-47E7-BC85-D543D13B6D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684C2E22-616B-4CB3-BECB-D74F4F2305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0665" name="Group 185">
            <a:extLst>
              <a:ext uri="{FF2B5EF4-FFF2-40B4-BE49-F238E27FC236}">
                <a16:creationId xmlns:a16="http://schemas.microsoft.com/office/drawing/2014/main" id="{FF974476-ABB3-4807-9EAB-3650F828E849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4714875"/>
            <a:ext cx="396875" cy="133350"/>
            <a:chOff x="358" y="1593"/>
            <a:chExt cx="250" cy="84"/>
          </a:xfrm>
        </p:grpSpPr>
        <p:sp>
          <p:nvSpPr>
            <p:cNvPr id="20666" name="WordArt 186">
              <a:extLst>
                <a:ext uri="{FF2B5EF4-FFF2-40B4-BE49-F238E27FC236}">
                  <a16:creationId xmlns:a16="http://schemas.microsoft.com/office/drawing/2014/main" id="{68131A16-FFE6-4838-9837-9DBFFEFEC3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20667" name="WordArt 187">
              <a:extLst>
                <a:ext uri="{FF2B5EF4-FFF2-40B4-BE49-F238E27FC236}">
                  <a16:creationId xmlns:a16="http://schemas.microsoft.com/office/drawing/2014/main" id="{5C576EFC-8B0B-4637-8AE1-88092C9E9A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20668" name="Group 188">
            <a:extLst>
              <a:ext uri="{FF2B5EF4-FFF2-40B4-BE49-F238E27FC236}">
                <a16:creationId xmlns:a16="http://schemas.microsoft.com/office/drawing/2014/main" id="{803257C6-AFE1-4A68-810C-6D2F0F7BB19E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20669" name="WordArt 189">
              <a:extLst>
                <a:ext uri="{FF2B5EF4-FFF2-40B4-BE49-F238E27FC236}">
                  <a16:creationId xmlns:a16="http://schemas.microsoft.com/office/drawing/2014/main" id="{9C91F1B3-A6F9-4511-BAAB-6B18209A0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20670" name="WordArt 190">
              <a:extLst>
                <a:ext uri="{FF2B5EF4-FFF2-40B4-BE49-F238E27FC236}">
                  <a16:creationId xmlns:a16="http://schemas.microsoft.com/office/drawing/2014/main" id="{6DD37588-489B-43F4-97F6-44835A0C6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20671" name="Group 191">
            <a:extLst>
              <a:ext uri="{FF2B5EF4-FFF2-40B4-BE49-F238E27FC236}">
                <a16:creationId xmlns:a16="http://schemas.microsoft.com/office/drawing/2014/main" id="{2ED96578-7589-4EC6-887B-74D94107B3C7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20672" name="WordArt 192">
              <a:extLst>
                <a:ext uri="{FF2B5EF4-FFF2-40B4-BE49-F238E27FC236}">
                  <a16:creationId xmlns:a16="http://schemas.microsoft.com/office/drawing/2014/main" id="{467AC601-AE37-4FA6-B2B0-20741395E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20673" name="WordArt 193">
              <a:extLst>
                <a:ext uri="{FF2B5EF4-FFF2-40B4-BE49-F238E27FC236}">
                  <a16:creationId xmlns:a16="http://schemas.microsoft.com/office/drawing/2014/main" id="{89609A27-31D1-4AB2-852D-A9D667A224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20674" name="Group 194">
            <a:extLst>
              <a:ext uri="{FF2B5EF4-FFF2-40B4-BE49-F238E27FC236}">
                <a16:creationId xmlns:a16="http://schemas.microsoft.com/office/drawing/2014/main" id="{A829720E-8E23-4FE9-A797-948E80A9FC73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3724275"/>
            <a:ext cx="396875" cy="133350"/>
            <a:chOff x="365" y="1366"/>
            <a:chExt cx="250" cy="84"/>
          </a:xfrm>
        </p:grpSpPr>
        <p:sp>
          <p:nvSpPr>
            <p:cNvPr id="20675" name="WordArt 195">
              <a:extLst>
                <a:ext uri="{FF2B5EF4-FFF2-40B4-BE49-F238E27FC236}">
                  <a16:creationId xmlns:a16="http://schemas.microsoft.com/office/drawing/2014/main" id="{4018BD19-456E-4341-B9B9-A223A8A44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20676" name="WordArt 196">
              <a:extLst>
                <a:ext uri="{FF2B5EF4-FFF2-40B4-BE49-F238E27FC236}">
                  <a16:creationId xmlns:a16="http://schemas.microsoft.com/office/drawing/2014/main" id="{6B791862-39AE-4E4B-9732-D23F94F29A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20677" name="Group 197">
            <a:extLst>
              <a:ext uri="{FF2B5EF4-FFF2-40B4-BE49-F238E27FC236}">
                <a16:creationId xmlns:a16="http://schemas.microsoft.com/office/drawing/2014/main" id="{F51AC514-7F7E-47DC-9BFA-2B204B248079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363913"/>
            <a:ext cx="396875" cy="133350"/>
            <a:chOff x="1017" y="1171"/>
            <a:chExt cx="250" cy="84"/>
          </a:xfrm>
        </p:grpSpPr>
        <p:sp>
          <p:nvSpPr>
            <p:cNvPr id="20678" name="WordArt 198">
              <a:extLst>
                <a:ext uri="{FF2B5EF4-FFF2-40B4-BE49-F238E27FC236}">
                  <a16:creationId xmlns:a16="http://schemas.microsoft.com/office/drawing/2014/main" id="{2FE1B3F7-E50F-41AF-B261-6BC4180C92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20679" name="WordArt 199">
              <a:extLst>
                <a:ext uri="{FF2B5EF4-FFF2-40B4-BE49-F238E27FC236}">
                  <a16:creationId xmlns:a16="http://schemas.microsoft.com/office/drawing/2014/main" id="{250A8BAF-1465-47E3-A07A-8A81B3FBD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20680" name="Group 200">
            <a:extLst>
              <a:ext uri="{FF2B5EF4-FFF2-40B4-BE49-F238E27FC236}">
                <a16:creationId xmlns:a16="http://schemas.microsoft.com/office/drawing/2014/main" id="{956BE766-60C4-4D87-B9F0-A9970654460C}"/>
              </a:ext>
            </a:extLst>
          </p:cNvPr>
          <p:cNvGrpSpPr>
            <a:grpSpLocks/>
          </p:cNvGrpSpPr>
          <p:nvPr/>
        </p:nvGrpSpPr>
        <p:grpSpPr bwMode="auto">
          <a:xfrm>
            <a:off x="8293100" y="4803775"/>
            <a:ext cx="396875" cy="133350"/>
            <a:chOff x="358" y="2273"/>
            <a:chExt cx="250" cy="84"/>
          </a:xfrm>
        </p:grpSpPr>
        <p:sp>
          <p:nvSpPr>
            <p:cNvPr id="20681" name="WordArt 201">
              <a:extLst>
                <a:ext uri="{FF2B5EF4-FFF2-40B4-BE49-F238E27FC236}">
                  <a16:creationId xmlns:a16="http://schemas.microsoft.com/office/drawing/2014/main" id="{493A4D58-13DB-4F12-AE57-38B71D6C1D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0682" name="WordArt 202">
              <a:extLst>
                <a:ext uri="{FF2B5EF4-FFF2-40B4-BE49-F238E27FC236}">
                  <a16:creationId xmlns:a16="http://schemas.microsoft.com/office/drawing/2014/main" id="{9BCF2B6B-E734-462A-9F24-9214AE2125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0683" name="Group 203">
            <a:extLst>
              <a:ext uri="{FF2B5EF4-FFF2-40B4-BE49-F238E27FC236}">
                <a16:creationId xmlns:a16="http://schemas.microsoft.com/office/drawing/2014/main" id="{4596536B-6985-42DC-B65F-7B60AAABE339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5500688"/>
            <a:ext cx="396875" cy="133350"/>
            <a:chOff x="699" y="2273"/>
            <a:chExt cx="250" cy="84"/>
          </a:xfrm>
        </p:grpSpPr>
        <p:sp>
          <p:nvSpPr>
            <p:cNvPr id="20684" name="WordArt 204">
              <a:extLst>
                <a:ext uri="{FF2B5EF4-FFF2-40B4-BE49-F238E27FC236}">
                  <a16:creationId xmlns:a16="http://schemas.microsoft.com/office/drawing/2014/main" id="{71DB1BD6-6755-4586-994E-8BC0C4408C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20685" name="WordArt 205">
              <a:extLst>
                <a:ext uri="{FF2B5EF4-FFF2-40B4-BE49-F238E27FC236}">
                  <a16:creationId xmlns:a16="http://schemas.microsoft.com/office/drawing/2014/main" id="{76A9A165-871E-4592-AA66-770D79397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20686" name="Group 206">
            <a:extLst>
              <a:ext uri="{FF2B5EF4-FFF2-40B4-BE49-F238E27FC236}">
                <a16:creationId xmlns:a16="http://schemas.microsoft.com/office/drawing/2014/main" id="{18376F74-C185-48FD-98F4-E5D4A324BBEE}"/>
              </a:ext>
            </a:extLst>
          </p:cNvPr>
          <p:cNvGrpSpPr>
            <a:grpSpLocks/>
          </p:cNvGrpSpPr>
          <p:nvPr/>
        </p:nvGrpSpPr>
        <p:grpSpPr bwMode="auto">
          <a:xfrm>
            <a:off x="8472488" y="3633788"/>
            <a:ext cx="396875" cy="133350"/>
            <a:chOff x="365" y="2046"/>
            <a:chExt cx="250" cy="84"/>
          </a:xfrm>
        </p:grpSpPr>
        <p:sp>
          <p:nvSpPr>
            <p:cNvPr id="20687" name="WordArt 207">
              <a:extLst>
                <a:ext uri="{FF2B5EF4-FFF2-40B4-BE49-F238E27FC236}">
                  <a16:creationId xmlns:a16="http://schemas.microsoft.com/office/drawing/2014/main" id="{155D1A95-AB00-40F7-BBB6-F3D2AD8F1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20688" name="WordArt 208">
              <a:extLst>
                <a:ext uri="{FF2B5EF4-FFF2-40B4-BE49-F238E27FC236}">
                  <a16:creationId xmlns:a16="http://schemas.microsoft.com/office/drawing/2014/main" id="{E9E1A728-BDC0-4A35-A3D5-3286741D0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20689" name="Group 209">
            <a:extLst>
              <a:ext uri="{FF2B5EF4-FFF2-40B4-BE49-F238E27FC236}">
                <a16:creationId xmlns:a16="http://schemas.microsoft.com/office/drawing/2014/main" id="{3CAD2F5E-2DCC-41CF-869F-4E6E32DE8272}"/>
              </a:ext>
            </a:extLst>
          </p:cNvPr>
          <p:cNvGrpSpPr>
            <a:grpSpLocks/>
          </p:cNvGrpSpPr>
          <p:nvPr/>
        </p:nvGrpSpPr>
        <p:grpSpPr bwMode="auto">
          <a:xfrm>
            <a:off x="3413125" y="4152900"/>
            <a:ext cx="396875" cy="133350"/>
            <a:chOff x="706" y="2046"/>
            <a:chExt cx="250" cy="84"/>
          </a:xfrm>
        </p:grpSpPr>
        <p:sp>
          <p:nvSpPr>
            <p:cNvPr id="20690" name="WordArt 210">
              <a:extLst>
                <a:ext uri="{FF2B5EF4-FFF2-40B4-BE49-F238E27FC236}">
                  <a16:creationId xmlns:a16="http://schemas.microsoft.com/office/drawing/2014/main" id="{4E8DCA9F-805D-4941-BFAF-7A7A20D7E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20691" name="WordArt 211">
              <a:extLst>
                <a:ext uri="{FF2B5EF4-FFF2-40B4-BE49-F238E27FC236}">
                  <a16:creationId xmlns:a16="http://schemas.microsoft.com/office/drawing/2014/main" id="{C08CD900-C5E0-4CE1-BE6E-B8F5A3D0CA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20692" name="Group 212">
            <a:extLst>
              <a:ext uri="{FF2B5EF4-FFF2-40B4-BE49-F238E27FC236}">
                <a16:creationId xmlns:a16="http://schemas.microsoft.com/office/drawing/2014/main" id="{A8D1776F-B67F-428F-94B9-1046AB9E42BA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4894263"/>
            <a:ext cx="396875" cy="133350"/>
            <a:chOff x="1024" y="2077"/>
            <a:chExt cx="250" cy="84"/>
          </a:xfrm>
        </p:grpSpPr>
        <p:sp>
          <p:nvSpPr>
            <p:cNvPr id="20693" name="WordArt 213">
              <a:extLst>
                <a:ext uri="{FF2B5EF4-FFF2-40B4-BE49-F238E27FC236}">
                  <a16:creationId xmlns:a16="http://schemas.microsoft.com/office/drawing/2014/main" id="{AE1FF3CE-E62A-4184-895F-B87F2E87E4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20694" name="WordArt 214">
              <a:extLst>
                <a:ext uri="{FF2B5EF4-FFF2-40B4-BE49-F238E27FC236}">
                  <a16:creationId xmlns:a16="http://schemas.microsoft.com/office/drawing/2014/main" id="{530A1C72-3319-40ED-A365-A81053126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20695" name="Group 215">
            <a:extLst>
              <a:ext uri="{FF2B5EF4-FFF2-40B4-BE49-F238E27FC236}">
                <a16:creationId xmlns:a16="http://schemas.microsoft.com/office/drawing/2014/main" id="{317C4A3D-E66C-4DE7-9807-8BA3D97E3767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20696" name="WordArt 216">
              <a:extLst>
                <a:ext uri="{FF2B5EF4-FFF2-40B4-BE49-F238E27FC236}">
                  <a16:creationId xmlns:a16="http://schemas.microsoft.com/office/drawing/2014/main" id="{99CA3B73-60A5-42E7-B0F5-1FB3A272D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20697" name="WordArt 217">
              <a:extLst>
                <a:ext uri="{FF2B5EF4-FFF2-40B4-BE49-F238E27FC236}">
                  <a16:creationId xmlns:a16="http://schemas.microsoft.com/office/drawing/2014/main" id="{D5FCC4ED-E459-467D-A263-325188CB49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20698" name="Group 218">
            <a:extLst>
              <a:ext uri="{FF2B5EF4-FFF2-40B4-BE49-F238E27FC236}">
                <a16:creationId xmlns:a16="http://schemas.microsoft.com/office/drawing/2014/main" id="{DEA694D6-3501-4932-A0F1-9DB0F1DE527C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4264025"/>
            <a:ext cx="396875" cy="133350"/>
            <a:chOff x="706" y="2726"/>
            <a:chExt cx="250" cy="84"/>
          </a:xfrm>
        </p:grpSpPr>
        <p:sp>
          <p:nvSpPr>
            <p:cNvPr id="20699" name="WordArt 219">
              <a:extLst>
                <a:ext uri="{FF2B5EF4-FFF2-40B4-BE49-F238E27FC236}">
                  <a16:creationId xmlns:a16="http://schemas.microsoft.com/office/drawing/2014/main" id="{2CB88D56-0D81-46F8-9B5D-FA76FA5E7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20700" name="WordArt 220">
              <a:extLst>
                <a:ext uri="{FF2B5EF4-FFF2-40B4-BE49-F238E27FC236}">
                  <a16:creationId xmlns:a16="http://schemas.microsoft.com/office/drawing/2014/main" id="{5CAE61BC-6060-4FD0-866A-34645E5C0B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20701" name="Group 221">
            <a:extLst>
              <a:ext uri="{FF2B5EF4-FFF2-40B4-BE49-F238E27FC236}">
                <a16:creationId xmlns:a16="http://schemas.microsoft.com/office/drawing/2014/main" id="{467DA3C4-3BEF-4E53-B7E6-4CFBE9FC7548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5500688"/>
            <a:ext cx="396875" cy="133350"/>
            <a:chOff x="358" y="2500"/>
            <a:chExt cx="250" cy="84"/>
          </a:xfrm>
        </p:grpSpPr>
        <p:sp>
          <p:nvSpPr>
            <p:cNvPr id="20702" name="WordArt 222">
              <a:extLst>
                <a:ext uri="{FF2B5EF4-FFF2-40B4-BE49-F238E27FC236}">
                  <a16:creationId xmlns:a16="http://schemas.microsoft.com/office/drawing/2014/main" id="{DDF67D51-7FAF-45F3-BF19-48BB9DC20B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20703" name="WordArt 223">
              <a:extLst>
                <a:ext uri="{FF2B5EF4-FFF2-40B4-BE49-F238E27FC236}">
                  <a16:creationId xmlns:a16="http://schemas.microsoft.com/office/drawing/2014/main" id="{360C6DA5-BAAD-4F60-826E-6B5E0E2780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20704" name="Group 224">
            <a:extLst>
              <a:ext uri="{FF2B5EF4-FFF2-40B4-BE49-F238E27FC236}">
                <a16:creationId xmlns:a16="http://schemas.microsoft.com/office/drawing/2014/main" id="{279FD2A7-ECC3-4902-9B33-85C9E2F38709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4264025"/>
            <a:ext cx="396875" cy="133350"/>
            <a:chOff x="699" y="2500"/>
            <a:chExt cx="250" cy="84"/>
          </a:xfrm>
        </p:grpSpPr>
        <p:sp>
          <p:nvSpPr>
            <p:cNvPr id="20705" name="WordArt 225">
              <a:extLst>
                <a:ext uri="{FF2B5EF4-FFF2-40B4-BE49-F238E27FC236}">
                  <a16:creationId xmlns:a16="http://schemas.microsoft.com/office/drawing/2014/main" id="{68753BB6-90CB-402B-ABC7-F14114659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20706" name="WordArt 226">
              <a:extLst>
                <a:ext uri="{FF2B5EF4-FFF2-40B4-BE49-F238E27FC236}">
                  <a16:creationId xmlns:a16="http://schemas.microsoft.com/office/drawing/2014/main" id="{FC49392C-E759-426A-B1C4-E29EA33078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20707" name="Group 227">
            <a:extLst>
              <a:ext uri="{FF2B5EF4-FFF2-40B4-BE49-F238E27FC236}">
                <a16:creationId xmlns:a16="http://schemas.microsoft.com/office/drawing/2014/main" id="{EBCF0190-0CBE-412B-9AEA-06684ECC10B1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075238"/>
            <a:ext cx="396875" cy="133350"/>
            <a:chOff x="1017" y="2531"/>
            <a:chExt cx="250" cy="84"/>
          </a:xfrm>
        </p:grpSpPr>
        <p:sp>
          <p:nvSpPr>
            <p:cNvPr id="20708" name="WordArt 228">
              <a:extLst>
                <a:ext uri="{FF2B5EF4-FFF2-40B4-BE49-F238E27FC236}">
                  <a16:creationId xmlns:a16="http://schemas.microsoft.com/office/drawing/2014/main" id="{4209AE1F-C28E-4101-9524-92E208DA44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20709" name="WordArt 229">
              <a:extLst>
                <a:ext uri="{FF2B5EF4-FFF2-40B4-BE49-F238E27FC236}">
                  <a16:creationId xmlns:a16="http://schemas.microsoft.com/office/drawing/2014/main" id="{61EB9745-1982-4344-A34D-CD29093B4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20710" name="Group 230">
            <a:extLst>
              <a:ext uri="{FF2B5EF4-FFF2-40B4-BE49-F238E27FC236}">
                <a16:creationId xmlns:a16="http://schemas.microsoft.com/office/drawing/2014/main" id="{DF779041-D112-4BBD-AD2B-03692AC74C0A}"/>
              </a:ext>
            </a:extLst>
          </p:cNvPr>
          <p:cNvGrpSpPr>
            <a:grpSpLocks/>
          </p:cNvGrpSpPr>
          <p:nvPr/>
        </p:nvGrpSpPr>
        <p:grpSpPr bwMode="auto">
          <a:xfrm>
            <a:off x="7235825" y="4803775"/>
            <a:ext cx="530225" cy="133350"/>
            <a:chOff x="1379" y="912"/>
            <a:chExt cx="334" cy="84"/>
          </a:xfrm>
        </p:grpSpPr>
        <p:sp>
          <p:nvSpPr>
            <p:cNvPr id="20711" name="WordArt 231">
              <a:extLst>
                <a:ext uri="{FF2B5EF4-FFF2-40B4-BE49-F238E27FC236}">
                  <a16:creationId xmlns:a16="http://schemas.microsoft.com/office/drawing/2014/main" id="{772A02DE-AB27-4368-AFD5-2E86DB5215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20712" name="WordArt 232">
              <a:extLst>
                <a:ext uri="{FF2B5EF4-FFF2-40B4-BE49-F238E27FC236}">
                  <a16:creationId xmlns:a16="http://schemas.microsoft.com/office/drawing/2014/main" id="{14B111DA-4E0F-4D9B-9F04-6E000BC34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20713" name="Group 233">
            <a:extLst>
              <a:ext uri="{FF2B5EF4-FFF2-40B4-BE49-F238E27FC236}">
                <a16:creationId xmlns:a16="http://schemas.microsoft.com/office/drawing/2014/main" id="{7392729E-4B6A-420D-B6DA-3AAE9EF5C9CF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2260600"/>
            <a:ext cx="396875" cy="133350"/>
            <a:chOff x="358" y="912"/>
            <a:chExt cx="250" cy="84"/>
          </a:xfrm>
        </p:grpSpPr>
        <p:sp>
          <p:nvSpPr>
            <p:cNvPr id="20714" name="WordArt 234">
              <a:extLst>
                <a:ext uri="{FF2B5EF4-FFF2-40B4-BE49-F238E27FC236}">
                  <a16:creationId xmlns:a16="http://schemas.microsoft.com/office/drawing/2014/main" id="{9159404D-EB3B-4CD5-9BD8-0CFDA38C6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0715" name="WordArt 235">
              <a:extLst>
                <a:ext uri="{FF2B5EF4-FFF2-40B4-BE49-F238E27FC236}">
                  <a16:creationId xmlns:a16="http://schemas.microsoft.com/office/drawing/2014/main" id="{E6A656D7-797A-41C3-AB14-461EA08E9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0716" name="Group 236">
            <a:extLst>
              <a:ext uri="{FF2B5EF4-FFF2-40B4-BE49-F238E27FC236}">
                <a16:creationId xmlns:a16="http://schemas.microsoft.com/office/drawing/2014/main" id="{BC4729DD-9BF4-4631-B0FE-2CCE1CD0E537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094038"/>
            <a:ext cx="396875" cy="133350"/>
            <a:chOff x="1017" y="943"/>
            <a:chExt cx="250" cy="84"/>
          </a:xfrm>
        </p:grpSpPr>
        <p:sp>
          <p:nvSpPr>
            <p:cNvPr id="20717" name="WordArt 237">
              <a:extLst>
                <a:ext uri="{FF2B5EF4-FFF2-40B4-BE49-F238E27FC236}">
                  <a16:creationId xmlns:a16="http://schemas.microsoft.com/office/drawing/2014/main" id="{A9BD1459-B8F3-4643-93A6-901E45AFE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20718" name="WordArt 238">
              <a:extLst>
                <a:ext uri="{FF2B5EF4-FFF2-40B4-BE49-F238E27FC236}">
                  <a16:creationId xmlns:a16="http://schemas.microsoft.com/office/drawing/2014/main" id="{BBD39488-DE93-4D1E-80D0-4E6546B4A7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20719" name="Group 239">
            <a:extLst>
              <a:ext uri="{FF2B5EF4-FFF2-40B4-BE49-F238E27FC236}">
                <a16:creationId xmlns:a16="http://schemas.microsoft.com/office/drawing/2014/main" id="{71E954A3-5917-475C-86DD-EC0F604F5102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2846388"/>
            <a:ext cx="530225" cy="133350"/>
            <a:chOff x="1386" y="685"/>
            <a:chExt cx="334" cy="84"/>
          </a:xfrm>
        </p:grpSpPr>
        <p:sp>
          <p:nvSpPr>
            <p:cNvPr id="20720" name="WordArt 240">
              <a:extLst>
                <a:ext uri="{FF2B5EF4-FFF2-40B4-BE49-F238E27FC236}">
                  <a16:creationId xmlns:a16="http://schemas.microsoft.com/office/drawing/2014/main" id="{1287758C-1E4C-4633-9CD2-E9C3258E70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20721" name="WordArt 241">
              <a:extLst>
                <a:ext uri="{FF2B5EF4-FFF2-40B4-BE49-F238E27FC236}">
                  <a16:creationId xmlns:a16="http://schemas.microsoft.com/office/drawing/2014/main" id="{FA55A93B-AF40-4B02-99FF-106133075C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20722" name="Group 242">
            <a:extLst>
              <a:ext uri="{FF2B5EF4-FFF2-40B4-BE49-F238E27FC236}">
                <a16:creationId xmlns:a16="http://schemas.microsoft.com/office/drawing/2014/main" id="{F59BD57D-6593-4911-8457-D078204ABD47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20723" name="WordArt 243">
              <a:extLst>
                <a:ext uri="{FF2B5EF4-FFF2-40B4-BE49-F238E27FC236}">
                  <a16:creationId xmlns:a16="http://schemas.microsoft.com/office/drawing/2014/main" id="{4EB17D2E-FA5A-4BCF-870B-BF55EF3F3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20724" name="WordArt 244">
              <a:extLst>
                <a:ext uri="{FF2B5EF4-FFF2-40B4-BE49-F238E27FC236}">
                  <a16:creationId xmlns:a16="http://schemas.microsoft.com/office/drawing/2014/main" id="{3A8F117B-363A-4815-BA99-30CBA85F0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20725" name="Group 245">
            <a:extLst>
              <a:ext uri="{FF2B5EF4-FFF2-40B4-BE49-F238E27FC236}">
                <a16:creationId xmlns:a16="http://schemas.microsoft.com/office/drawing/2014/main" id="{A573A1AD-88A2-4FA2-A7E4-CC2D6641E8C5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724275"/>
            <a:ext cx="396875" cy="133350"/>
            <a:chOff x="358" y="3150"/>
            <a:chExt cx="250" cy="84"/>
          </a:xfrm>
        </p:grpSpPr>
        <p:sp>
          <p:nvSpPr>
            <p:cNvPr id="20726" name="WordArt 246">
              <a:extLst>
                <a:ext uri="{FF2B5EF4-FFF2-40B4-BE49-F238E27FC236}">
                  <a16:creationId xmlns:a16="http://schemas.microsoft.com/office/drawing/2014/main" id="{FA302DCC-E6E3-4F13-AC70-4E297867E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20727" name="WordArt 247">
              <a:extLst>
                <a:ext uri="{FF2B5EF4-FFF2-40B4-BE49-F238E27FC236}">
                  <a16:creationId xmlns:a16="http://schemas.microsoft.com/office/drawing/2014/main" id="{7EB05090-00A4-4770-AB21-963E293BF1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20728" name="Group 248">
            <a:extLst>
              <a:ext uri="{FF2B5EF4-FFF2-40B4-BE49-F238E27FC236}">
                <a16:creationId xmlns:a16="http://schemas.microsoft.com/office/drawing/2014/main" id="{2D3C8F1C-78E7-4EFC-AD34-961DECACE684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5975350"/>
            <a:ext cx="396875" cy="133350"/>
            <a:chOff x="1017" y="3181"/>
            <a:chExt cx="250" cy="84"/>
          </a:xfrm>
        </p:grpSpPr>
        <p:sp>
          <p:nvSpPr>
            <p:cNvPr id="20729" name="WordArt 249">
              <a:extLst>
                <a:ext uri="{FF2B5EF4-FFF2-40B4-BE49-F238E27FC236}">
                  <a16:creationId xmlns:a16="http://schemas.microsoft.com/office/drawing/2014/main" id="{8CC4D023-7C23-4884-8109-95D988367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20730" name="WordArt 250">
              <a:extLst>
                <a:ext uri="{FF2B5EF4-FFF2-40B4-BE49-F238E27FC236}">
                  <a16:creationId xmlns:a16="http://schemas.microsoft.com/office/drawing/2014/main" id="{955FD0DF-2248-4849-902D-2B6B130378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0" name="Group 6">
            <a:extLst>
              <a:ext uri="{FF2B5EF4-FFF2-40B4-BE49-F238E27FC236}">
                <a16:creationId xmlns:a16="http://schemas.microsoft.com/office/drawing/2014/main" id="{019137BC-2F1D-4D4D-B2C8-845A65622307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3698875"/>
            <a:ext cx="1709738" cy="2566988"/>
            <a:chOff x="2712" y="2330"/>
            <a:chExt cx="1077" cy="1617"/>
          </a:xfrm>
        </p:grpSpPr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037A91CA-7658-490C-8121-67948A5CE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E2366F1A-1B21-4595-BC05-1F4EB68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1B384E7A-0013-45D4-8DE7-561E70B11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255E4F90-6A25-4828-A4BE-0546E53E3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C811CD1F-982D-4519-BB24-70A6E5BD1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16" name="Group 12">
            <a:extLst>
              <a:ext uri="{FF2B5EF4-FFF2-40B4-BE49-F238E27FC236}">
                <a16:creationId xmlns:a16="http://schemas.microsoft.com/office/drawing/2014/main" id="{6555FA7B-AC87-4996-94ED-25201DAB0D26}"/>
              </a:ext>
            </a:extLst>
          </p:cNvPr>
          <p:cNvGrpSpPr>
            <a:grpSpLocks/>
          </p:cNvGrpSpPr>
          <p:nvPr/>
        </p:nvGrpSpPr>
        <p:grpSpPr bwMode="auto">
          <a:xfrm>
            <a:off x="165100" y="1944688"/>
            <a:ext cx="9226550" cy="8866187"/>
            <a:chOff x="104" y="1225"/>
            <a:chExt cx="5812" cy="5585"/>
          </a:xfrm>
        </p:grpSpPr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A00DAFC0-8EAC-4751-B641-D3164B4B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203"/>
              <a:ext cx="143" cy="170"/>
            </a:xfrm>
            <a:custGeom>
              <a:avLst/>
              <a:gdLst>
                <a:gd name="T0" fmla="*/ 142 w 142"/>
                <a:gd name="T1" fmla="*/ 28 h 170"/>
                <a:gd name="T2" fmla="*/ 142 w 142"/>
                <a:gd name="T3" fmla="*/ 113 h 170"/>
                <a:gd name="T4" fmla="*/ 85 w 142"/>
                <a:gd name="T5" fmla="*/ 170 h 170"/>
                <a:gd name="T6" fmla="*/ 28 w 142"/>
                <a:gd name="T7" fmla="*/ 142 h 170"/>
                <a:gd name="T8" fmla="*/ 57 w 142"/>
                <a:gd name="T9" fmla="*/ 85 h 170"/>
                <a:gd name="T10" fmla="*/ 0 w 142"/>
                <a:gd name="T11" fmla="*/ 85 h 170"/>
                <a:gd name="T12" fmla="*/ 0 w 142"/>
                <a:gd name="T13" fmla="*/ 28 h 170"/>
                <a:gd name="T14" fmla="*/ 85 w 142"/>
                <a:gd name="T15" fmla="*/ 0 h 170"/>
                <a:gd name="T16" fmla="*/ 142 w 142"/>
                <a:gd name="T17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113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B39897FD-8B40-4E62-8E8A-EC096A1C7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344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85 h 227"/>
                <a:gd name="T4" fmla="*/ 0 w 114"/>
                <a:gd name="T5" fmla="*/ 227 h 227"/>
                <a:gd name="T6" fmla="*/ 0 w 114"/>
                <a:gd name="T7" fmla="*/ 57 h 227"/>
                <a:gd name="T8" fmla="*/ 29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85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F064B9B3-8334-4A64-8F69-CA51FEA5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4145"/>
              <a:ext cx="454" cy="454"/>
            </a:xfrm>
            <a:custGeom>
              <a:avLst/>
              <a:gdLst>
                <a:gd name="T0" fmla="*/ 57 w 454"/>
                <a:gd name="T1" fmla="*/ 0 h 454"/>
                <a:gd name="T2" fmla="*/ 340 w 454"/>
                <a:gd name="T3" fmla="*/ 199 h 454"/>
                <a:gd name="T4" fmla="*/ 397 w 454"/>
                <a:gd name="T5" fmla="*/ 199 h 454"/>
                <a:gd name="T6" fmla="*/ 425 w 454"/>
                <a:gd name="T7" fmla="*/ 227 h 454"/>
                <a:gd name="T8" fmla="*/ 397 w 454"/>
                <a:gd name="T9" fmla="*/ 227 h 454"/>
                <a:gd name="T10" fmla="*/ 454 w 454"/>
                <a:gd name="T11" fmla="*/ 312 h 454"/>
                <a:gd name="T12" fmla="*/ 397 w 454"/>
                <a:gd name="T13" fmla="*/ 369 h 454"/>
                <a:gd name="T14" fmla="*/ 340 w 454"/>
                <a:gd name="T15" fmla="*/ 341 h 454"/>
                <a:gd name="T16" fmla="*/ 340 w 454"/>
                <a:gd name="T17" fmla="*/ 426 h 454"/>
                <a:gd name="T18" fmla="*/ 312 w 454"/>
                <a:gd name="T19" fmla="*/ 454 h 454"/>
                <a:gd name="T20" fmla="*/ 227 w 454"/>
                <a:gd name="T21" fmla="*/ 397 h 454"/>
                <a:gd name="T22" fmla="*/ 227 w 454"/>
                <a:gd name="T23" fmla="*/ 341 h 454"/>
                <a:gd name="T24" fmla="*/ 199 w 454"/>
                <a:gd name="T25" fmla="*/ 341 h 454"/>
                <a:gd name="T26" fmla="*/ 227 w 454"/>
                <a:gd name="T27" fmla="*/ 284 h 454"/>
                <a:gd name="T28" fmla="*/ 114 w 454"/>
                <a:gd name="T29" fmla="*/ 114 h 454"/>
                <a:gd name="T30" fmla="*/ 0 w 454"/>
                <a:gd name="T31" fmla="*/ 0 h 454"/>
                <a:gd name="T32" fmla="*/ 57 w 454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454">
                  <a:moveTo>
                    <a:pt x="57" y="0"/>
                  </a:moveTo>
                  <a:lnTo>
                    <a:pt x="340" y="199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454" y="312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40" y="426"/>
                  </a:lnTo>
                  <a:lnTo>
                    <a:pt x="312" y="454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99" y="341"/>
                  </a:lnTo>
                  <a:lnTo>
                    <a:pt x="227" y="284"/>
                  </a:lnTo>
                  <a:lnTo>
                    <a:pt x="114" y="114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D122C1F6-5BEE-4B7B-8BE5-3CE9C7B3E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4259"/>
              <a:ext cx="2155" cy="1304"/>
            </a:xfrm>
            <a:custGeom>
              <a:avLst/>
              <a:gdLst>
                <a:gd name="T0" fmla="*/ 511 w 2155"/>
                <a:gd name="T1" fmla="*/ 0 h 1304"/>
                <a:gd name="T2" fmla="*/ 397 w 2155"/>
                <a:gd name="T3" fmla="*/ 28 h 1304"/>
                <a:gd name="T4" fmla="*/ 170 w 2155"/>
                <a:gd name="T5" fmla="*/ 283 h 1304"/>
                <a:gd name="T6" fmla="*/ 57 w 2155"/>
                <a:gd name="T7" fmla="*/ 368 h 1304"/>
                <a:gd name="T8" fmla="*/ 227 w 2155"/>
                <a:gd name="T9" fmla="*/ 510 h 1304"/>
                <a:gd name="T10" fmla="*/ 85 w 2155"/>
                <a:gd name="T11" fmla="*/ 510 h 1304"/>
                <a:gd name="T12" fmla="*/ 227 w 2155"/>
                <a:gd name="T13" fmla="*/ 623 h 1304"/>
                <a:gd name="T14" fmla="*/ 199 w 2155"/>
                <a:gd name="T15" fmla="*/ 680 h 1304"/>
                <a:gd name="T16" fmla="*/ 227 w 2155"/>
                <a:gd name="T17" fmla="*/ 822 h 1304"/>
                <a:gd name="T18" fmla="*/ 0 w 2155"/>
                <a:gd name="T19" fmla="*/ 1105 h 1304"/>
                <a:gd name="T20" fmla="*/ 114 w 2155"/>
                <a:gd name="T21" fmla="*/ 1105 h 1304"/>
                <a:gd name="T22" fmla="*/ 312 w 2155"/>
                <a:gd name="T23" fmla="*/ 1134 h 1304"/>
                <a:gd name="T24" fmla="*/ 454 w 2155"/>
                <a:gd name="T25" fmla="*/ 1162 h 1304"/>
                <a:gd name="T26" fmla="*/ 567 w 2155"/>
                <a:gd name="T27" fmla="*/ 1105 h 1304"/>
                <a:gd name="T28" fmla="*/ 709 w 2155"/>
                <a:gd name="T29" fmla="*/ 1304 h 1304"/>
                <a:gd name="T30" fmla="*/ 794 w 2155"/>
                <a:gd name="T31" fmla="*/ 1134 h 1304"/>
                <a:gd name="T32" fmla="*/ 936 w 2155"/>
                <a:gd name="T33" fmla="*/ 1049 h 1304"/>
                <a:gd name="T34" fmla="*/ 879 w 2155"/>
                <a:gd name="T35" fmla="*/ 964 h 1304"/>
                <a:gd name="T36" fmla="*/ 879 w 2155"/>
                <a:gd name="T37" fmla="*/ 850 h 1304"/>
                <a:gd name="T38" fmla="*/ 908 w 2155"/>
                <a:gd name="T39" fmla="*/ 737 h 1304"/>
                <a:gd name="T40" fmla="*/ 993 w 2155"/>
                <a:gd name="T41" fmla="*/ 680 h 1304"/>
                <a:gd name="T42" fmla="*/ 1163 w 2155"/>
                <a:gd name="T43" fmla="*/ 538 h 1304"/>
                <a:gd name="T44" fmla="*/ 1361 w 2155"/>
                <a:gd name="T45" fmla="*/ 482 h 1304"/>
                <a:gd name="T46" fmla="*/ 1446 w 2155"/>
                <a:gd name="T47" fmla="*/ 538 h 1304"/>
                <a:gd name="T48" fmla="*/ 1531 w 2155"/>
                <a:gd name="T49" fmla="*/ 623 h 1304"/>
                <a:gd name="T50" fmla="*/ 1616 w 2155"/>
                <a:gd name="T51" fmla="*/ 652 h 1304"/>
                <a:gd name="T52" fmla="*/ 1645 w 2155"/>
                <a:gd name="T53" fmla="*/ 794 h 1304"/>
                <a:gd name="T54" fmla="*/ 1843 w 2155"/>
                <a:gd name="T55" fmla="*/ 794 h 1304"/>
                <a:gd name="T56" fmla="*/ 1900 w 2155"/>
                <a:gd name="T57" fmla="*/ 737 h 1304"/>
                <a:gd name="T58" fmla="*/ 2098 w 2155"/>
                <a:gd name="T59" fmla="*/ 680 h 1304"/>
                <a:gd name="T60" fmla="*/ 2042 w 2155"/>
                <a:gd name="T61" fmla="*/ 538 h 1304"/>
                <a:gd name="T62" fmla="*/ 2155 w 2155"/>
                <a:gd name="T63" fmla="*/ 397 h 1304"/>
                <a:gd name="T64" fmla="*/ 2155 w 2155"/>
                <a:gd name="T65" fmla="*/ 255 h 1304"/>
                <a:gd name="T66" fmla="*/ 1956 w 2155"/>
                <a:gd name="T67" fmla="*/ 113 h 1304"/>
                <a:gd name="T68" fmla="*/ 1758 w 2155"/>
                <a:gd name="T69" fmla="*/ 85 h 1304"/>
                <a:gd name="T70" fmla="*/ 1673 w 2155"/>
                <a:gd name="T71" fmla="*/ 56 h 1304"/>
                <a:gd name="T72" fmla="*/ 1645 w 2155"/>
                <a:gd name="T73" fmla="*/ 113 h 1304"/>
                <a:gd name="T74" fmla="*/ 1446 w 2155"/>
                <a:gd name="T75" fmla="*/ 113 h 1304"/>
                <a:gd name="T76" fmla="*/ 1191 w 2155"/>
                <a:gd name="T77" fmla="*/ 142 h 1304"/>
                <a:gd name="T78" fmla="*/ 1106 w 2155"/>
                <a:gd name="T79" fmla="*/ 0 h 1304"/>
                <a:gd name="T80" fmla="*/ 1021 w 2155"/>
                <a:gd name="T81" fmla="*/ 113 h 1304"/>
                <a:gd name="T82" fmla="*/ 851 w 2155"/>
                <a:gd name="T83" fmla="*/ 198 h 1304"/>
                <a:gd name="T84" fmla="*/ 737 w 2155"/>
                <a:gd name="T85" fmla="*/ 227 h 1304"/>
                <a:gd name="T86" fmla="*/ 709 w 2155"/>
                <a:gd name="T87" fmla="*/ 340 h 1304"/>
                <a:gd name="T88" fmla="*/ 624 w 2155"/>
                <a:gd name="T89" fmla="*/ 227 h 1304"/>
                <a:gd name="T90" fmla="*/ 624 w 2155"/>
                <a:gd name="T91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55" h="1304">
                  <a:moveTo>
                    <a:pt x="624" y="170"/>
                  </a:moveTo>
                  <a:lnTo>
                    <a:pt x="511" y="0"/>
                  </a:lnTo>
                  <a:lnTo>
                    <a:pt x="426" y="0"/>
                  </a:lnTo>
                  <a:lnTo>
                    <a:pt x="397" y="28"/>
                  </a:lnTo>
                  <a:lnTo>
                    <a:pt x="341" y="0"/>
                  </a:lnTo>
                  <a:lnTo>
                    <a:pt x="170" y="283"/>
                  </a:lnTo>
                  <a:lnTo>
                    <a:pt x="85" y="283"/>
                  </a:lnTo>
                  <a:lnTo>
                    <a:pt x="57" y="368"/>
                  </a:lnTo>
                  <a:lnTo>
                    <a:pt x="256" y="482"/>
                  </a:lnTo>
                  <a:lnTo>
                    <a:pt x="227" y="510"/>
                  </a:lnTo>
                  <a:lnTo>
                    <a:pt x="114" y="482"/>
                  </a:lnTo>
                  <a:lnTo>
                    <a:pt x="85" y="510"/>
                  </a:lnTo>
                  <a:lnTo>
                    <a:pt x="114" y="623"/>
                  </a:lnTo>
                  <a:lnTo>
                    <a:pt x="227" y="623"/>
                  </a:lnTo>
                  <a:lnTo>
                    <a:pt x="170" y="680"/>
                  </a:lnTo>
                  <a:lnTo>
                    <a:pt x="199" y="680"/>
                  </a:lnTo>
                  <a:lnTo>
                    <a:pt x="199" y="765"/>
                  </a:lnTo>
                  <a:lnTo>
                    <a:pt x="227" y="822"/>
                  </a:lnTo>
                  <a:lnTo>
                    <a:pt x="57" y="964"/>
                  </a:lnTo>
                  <a:lnTo>
                    <a:pt x="0" y="1105"/>
                  </a:lnTo>
                  <a:lnTo>
                    <a:pt x="57" y="1190"/>
                  </a:lnTo>
                  <a:lnTo>
                    <a:pt x="114" y="1105"/>
                  </a:lnTo>
                  <a:lnTo>
                    <a:pt x="227" y="1134"/>
                  </a:lnTo>
                  <a:lnTo>
                    <a:pt x="312" y="1134"/>
                  </a:lnTo>
                  <a:lnTo>
                    <a:pt x="397" y="1134"/>
                  </a:lnTo>
                  <a:lnTo>
                    <a:pt x="454" y="1162"/>
                  </a:lnTo>
                  <a:lnTo>
                    <a:pt x="482" y="1162"/>
                  </a:lnTo>
                  <a:lnTo>
                    <a:pt x="567" y="1105"/>
                  </a:lnTo>
                  <a:lnTo>
                    <a:pt x="624" y="1276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936" y="1049"/>
                  </a:lnTo>
                  <a:lnTo>
                    <a:pt x="936" y="992"/>
                  </a:lnTo>
                  <a:lnTo>
                    <a:pt x="879" y="964"/>
                  </a:lnTo>
                  <a:lnTo>
                    <a:pt x="851" y="907"/>
                  </a:lnTo>
                  <a:lnTo>
                    <a:pt x="879" y="850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3"/>
                  </a:lnTo>
                  <a:lnTo>
                    <a:pt x="993" y="680"/>
                  </a:lnTo>
                  <a:lnTo>
                    <a:pt x="993" y="623"/>
                  </a:lnTo>
                  <a:lnTo>
                    <a:pt x="1163" y="538"/>
                  </a:lnTo>
                  <a:lnTo>
                    <a:pt x="1248" y="538"/>
                  </a:lnTo>
                  <a:lnTo>
                    <a:pt x="1361" y="482"/>
                  </a:lnTo>
                  <a:lnTo>
                    <a:pt x="1418" y="567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31" y="623"/>
                  </a:lnTo>
                  <a:lnTo>
                    <a:pt x="1588" y="623"/>
                  </a:lnTo>
                  <a:lnTo>
                    <a:pt x="1616" y="652"/>
                  </a:lnTo>
                  <a:lnTo>
                    <a:pt x="1588" y="737"/>
                  </a:lnTo>
                  <a:lnTo>
                    <a:pt x="1645" y="794"/>
                  </a:lnTo>
                  <a:lnTo>
                    <a:pt x="1786" y="822"/>
                  </a:lnTo>
                  <a:lnTo>
                    <a:pt x="1843" y="794"/>
                  </a:lnTo>
                  <a:lnTo>
                    <a:pt x="1843" y="737"/>
                  </a:lnTo>
                  <a:lnTo>
                    <a:pt x="1900" y="737"/>
                  </a:lnTo>
                  <a:lnTo>
                    <a:pt x="1985" y="765"/>
                  </a:lnTo>
                  <a:lnTo>
                    <a:pt x="2098" y="680"/>
                  </a:lnTo>
                  <a:lnTo>
                    <a:pt x="2098" y="623"/>
                  </a:lnTo>
                  <a:lnTo>
                    <a:pt x="2042" y="538"/>
                  </a:lnTo>
                  <a:lnTo>
                    <a:pt x="2098" y="425"/>
                  </a:lnTo>
                  <a:lnTo>
                    <a:pt x="2155" y="397"/>
                  </a:lnTo>
                  <a:lnTo>
                    <a:pt x="2127" y="283"/>
                  </a:lnTo>
                  <a:lnTo>
                    <a:pt x="2155" y="255"/>
                  </a:lnTo>
                  <a:lnTo>
                    <a:pt x="2070" y="170"/>
                  </a:lnTo>
                  <a:lnTo>
                    <a:pt x="1956" y="113"/>
                  </a:lnTo>
                  <a:lnTo>
                    <a:pt x="1815" y="113"/>
                  </a:lnTo>
                  <a:lnTo>
                    <a:pt x="1758" y="85"/>
                  </a:lnTo>
                  <a:lnTo>
                    <a:pt x="1701" y="142"/>
                  </a:lnTo>
                  <a:lnTo>
                    <a:pt x="1673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588" y="142"/>
                  </a:lnTo>
                  <a:lnTo>
                    <a:pt x="1446" y="113"/>
                  </a:lnTo>
                  <a:lnTo>
                    <a:pt x="1304" y="170"/>
                  </a:lnTo>
                  <a:lnTo>
                    <a:pt x="1191" y="142"/>
                  </a:lnTo>
                  <a:lnTo>
                    <a:pt x="1163" y="28"/>
                  </a:lnTo>
                  <a:lnTo>
                    <a:pt x="1106" y="0"/>
                  </a:lnTo>
                  <a:lnTo>
                    <a:pt x="1049" y="113"/>
                  </a:lnTo>
                  <a:lnTo>
                    <a:pt x="1021" y="113"/>
                  </a:lnTo>
                  <a:lnTo>
                    <a:pt x="936" y="198"/>
                  </a:lnTo>
                  <a:lnTo>
                    <a:pt x="851" y="198"/>
                  </a:lnTo>
                  <a:lnTo>
                    <a:pt x="794" y="255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09" y="340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96" y="227"/>
                  </a:lnTo>
                  <a:lnTo>
                    <a:pt x="62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19598EA9-3B8F-40D4-A183-29F7940E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251"/>
              <a:ext cx="114" cy="170"/>
            </a:xfrm>
            <a:custGeom>
              <a:avLst/>
              <a:gdLst>
                <a:gd name="T0" fmla="*/ 85 w 114"/>
                <a:gd name="T1" fmla="*/ 28 h 170"/>
                <a:gd name="T2" fmla="*/ 0 w 114"/>
                <a:gd name="T3" fmla="*/ 0 h 170"/>
                <a:gd name="T4" fmla="*/ 0 w 114"/>
                <a:gd name="T5" fmla="*/ 57 h 170"/>
                <a:gd name="T6" fmla="*/ 29 w 114"/>
                <a:gd name="T7" fmla="*/ 170 h 170"/>
                <a:gd name="T8" fmla="*/ 114 w 114"/>
                <a:gd name="T9" fmla="*/ 170 h 170"/>
                <a:gd name="T10" fmla="*/ 85 w 114"/>
                <a:gd name="T11" fmla="*/ 113 h 170"/>
                <a:gd name="T12" fmla="*/ 85 w 114"/>
                <a:gd name="T13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28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114" y="170"/>
                  </a:lnTo>
                  <a:lnTo>
                    <a:pt x="85" y="113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6C3F062B-66D0-4BE6-A02A-CDDE5F66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4599"/>
              <a:ext cx="538" cy="765"/>
            </a:xfrm>
            <a:custGeom>
              <a:avLst/>
              <a:gdLst>
                <a:gd name="T0" fmla="*/ 85 w 538"/>
                <a:gd name="T1" fmla="*/ 624 h 765"/>
                <a:gd name="T2" fmla="*/ 113 w 538"/>
                <a:gd name="T3" fmla="*/ 652 h 765"/>
                <a:gd name="T4" fmla="*/ 170 w 538"/>
                <a:gd name="T5" fmla="*/ 539 h 765"/>
                <a:gd name="T6" fmla="*/ 198 w 538"/>
                <a:gd name="T7" fmla="*/ 454 h 765"/>
                <a:gd name="T8" fmla="*/ 56 w 538"/>
                <a:gd name="T9" fmla="*/ 425 h 765"/>
                <a:gd name="T10" fmla="*/ 0 w 538"/>
                <a:gd name="T11" fmla="*/ 340 h 765"/>
                <a:gd name="T12" fmla="*/ 56 w 538"/>
                <a:gd name="T13" fmla="*/ 255 h 765"/>
                <a:gd name="T14" fmla="*/ 113 w 538"/>
                <a:gd name="T15" fmla="*/ 283 h 765"/>
                <a:gd name="T16" fmla="*/ 170 w 538"/>
                <a:gd name="T17" fmla="*/ 255 h 765"/>
                <a:gd name="T18" fmla="*/ 198 w 538"/>
                <a:gd name="T19" fmla="*/ 170 h 765"/>
                <a:gd name="T20" fmla="*/ 226 w 538"/>
                <a:gd name="T21" fmla="*/ 113 h 765"/>
                <a:gd name="T22" fmla="*/ 368 w 538"/>
                <a:gd name="T23" fmla="*/ 28 h 765"/>
                <a:gd name="T24" fmla="*/ 368 w 538"/>
                <a:gd name="T25" fmla="*/ 57 h 765"/>
                <a:gd name="T26" fmla="*/ 453 w 538"/>
                <a:gd name="T27" fmla="*/ 28 h 765"/>
                <a:gd name="T28" fmla="*/ 482 w 538"/>
                <a:gd name="T29" fmla="*/ 28 h 765"/>
                <a:gd name="T30" fmla="*/ 538 w 538"/>
                <a:gd name="T31" fmla="*/ 0 h 765"/>
                <a:gd name="T32" fmla="*/ 368 w 538"/>
                <a:gd name="T33" fmla="*/ 397 h 765"/>
                <a:gd name="T34" fmla="*/ 311 w 538"/>
                <a:gd name="T35" fmla="*/ 454 h 765"/>
                <a:gd name="T36" fmla="*/ 368 w 538"/>
                <a:gd name="T37" fmla="*/ 510 h 765"/>
                <a:gd name="T38" fmla="*/ 198 w 538"/>
                <a:gd name="T39" fmla="*/ 737 h 765"/>
                <a:gd name="T40" fmla="*/ 141 w 538"/>
                <a:gd name="T41" fmla="*/ 737 h 765"/>
                <a:gd name="T42" fmla="*/ 85 w 538"/>
                <a:gd name="T43" fmla="*/ 765 h 765"/>
                <a:gd name="T44" fmla="*/ 56 w 538"/>
                <a:gd name="T45" fmla="*/ 652 h 765"/>
                <a:gd name="T46" fmla="*/ 85 w 538"/>
                <a:gd name="T47" fmla="*/ 624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8" h="765">
                  <a:moveTo>
                    <a:pt x="85" y="624"/>
                  </a:moveTo>
                  <a:lnTo>
                    <a:pt x="113" y="652"/>
                  </a:lnTo>
                  <a:lnTo>
                    <a:pt x="170" y="539"/>
                  </a:lnTo>
                  <a:lnTo>
                    <a:pt x="198" y="454"/>
                  </a:lnTo>
                  <a:lnTo>
                    <a:pt x="56" y="425"/>
                  </a:lnTo>
                  <a:lnTo>
                    <a:pt x="0" y="340"/>
                  </a:lnTo>
                  <a:lnTo>
                    <a:pt x="56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98" y="170"/>
                  </a:lnTo>
                  <a:lnTo>
                    <a:pt x="226" y="113"/>
                  </a:lnTo>
                  <a:lnTo>
                    <a:pt x="368" y="28"/>
                  </a:lnTo>
                  <a:lnTo>
                    <a:pt x="368" y="57"/>
                  </a:lnTo>
                  <a:lnTo>
                    <a:pt x="453" y="28"/>
                  </a:lnTo>
                  <a:lnTo>
                    <a:pt x="482" y="28"/>
                  </a:lnTo>
                  <a:lnTo>
                    <a:pt x="538" y="0"/>
                  </a:lnTo>
                  <a:lnTo>
                    <a:pt x="368" y="397"/>
                  </a:lnTo>
                  <a:lnTo>
                    <a:pt x="311" y="454"/>
                  </a:lnTo>
                  <a:lnTo>
                    <a:pt x="368" y="510"/>
                  </a:lnTo>
                  <a:lnTo>
                    <a:pt x="198" y="737"/>
                  </a:lnTo>
                  <a:lnTo>
                    <a:pt x="141" y="737"/>
                  </a:lnTo>
                  <a:lnTo>
                    <a:pt x="85" y="765"/>
                  </a:lnTo>
                  <a:lnTo>
                    <a:pt x="56" y="652"/>
                  </a:lnTo>
                  <a:lnTo>
                    <a:pt x="85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D3214521-8075-4DB2-8FA0-4603A2B5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" y="4486"/>
              <a:ext cx="1814" cy="2012"/>
            </a:xfrm>
            <a:custGeom>
              <a:avLst/>
              <a:gdLst>
                <a:gd name="T0" fmla="*/ 1758 w 1814"/>
                <a:gd name="T1" fmla="*/ 368 h 2012"/>
                <a:gd name="T2" fmla="*/ 1644 w 1814"/>
                <a:gd name="T3" fmla="*/ 368 h 2012"/>
                <a:gd name="T4" fmla="*/ 1644 w 1814"/>
                <a:gd name="T5" fmla="*/ 538 h 2012"/>
                <a:gd name="T6" fmla="*/ 1701 w 1814"/>
                <a:gd name="T7" fmla="*/ 765 h 2012"/>
                <a:gd name="T8" fmla="*/ 1644 w 1814"/>
                <a:gd name="T9" fmla="*/ 680 h 2012"/>
                <a:gd name="T10" fmla="*/ 1417 w 1814"/>
                <a:gd name="T11" fmla="*/ 793 h 2012"/>
                <a:gd name="T12" fmla="*/ 1276 w 1814"/>
                <a:gd name="T13" fmla="*/ 737 h 2012"/>
                <a:gd name="T14" fmla="*/ 1162 w 1814"/>
                <a:gd name="T15" fmla="*/ 822 h 2012"/>
                <a:gd name="T16" fmla="*/ 1134 w 1814"/>
                <a:gd name="T17" fmla="*/ 708 h 2012"/>
                <a:gd name="T18" fmla="*/ 1077 w 1814"/>
                <a:gd name="T19" fmla="*/ 680 h 2012"/>
                <a:gd name="T20" fmla="*/ 1021 w 1814"/>
                <a:gd name="T21" fmla="*/ 793 h 2012"/>
                <a:gd name="T22" fmla="*/ 1077 w 1814"/>
                <a:gd name="T23" fmla="*/ 935 h 2012"/>
                <a:gd name="T24" fmla="*/ 1049 w 1814"/>
                <a:gd name="T25" fmla="*/ 1105 h 2012"/>
                <a:gd name="T26" fmla="*/ 850 w 1814"/>
                <a:gd name="T27" fmla="*/ 1190 h 2012"/>
                <a:gd name="T28" fmla="*/ 737 w 1814"/>
                <a:gd name="T29" fmla="*/ 1275 h 2012"/>
                <a:gd name="T30" fmla="*/ 879 w 1814"/>
                <a:gd name="T31" fmla="*/ 1304 h 2012"/>
                <a:gd name="T32" fmla="*/ 737 w 1814"/>
                <a:gd name="T33" fmla="*/ 1332 h 2012"/>
                <a:gd name="T34" fmla="*/ 624 w 1814"/>
                <a:gd name="T35" fmla="*/ 1502 h 2012"/>
                <a:gd name="T36" fmla="*/ 595 w 1814"/>
                <a:gd name="T37" fmla="*/ 1559 h 2012"/>
                <a:gd name="T38" fmla="*/ 539 w 1814"/>
                <a:gd name="T39" fmla="*/ 1644 h 2012"/>
                <a:gd name="T40" fmla="*/ 482 w 1814"/>
                <a:gd name="T41" fmla="*/ 1644 h 2012"/>
                <a:gd name="T42" fmla="*/ 482 w 1814"/>
                <a:gd name="T43" fmla="*/ 1701 h 2012"/>
                <a:gd name="T44" fmla="*/ 283 w 1814"/>
                <a:gd name="T45" fmla="*/ 1701 h 2012"/>
                <a:gd name="T46" fmla="*/ 369 w 1814"/>
                <a:gd name="T47" fmla="*/ 1984 h 2012"/>
                <a:gd name="T48" fmla="*/ 283 w 1814"/>
                <a:gd name="T49" fmla="*/ 1927 h 2012"/>
                <a:gd name="T50" fmla="*/ 198 w 1814"/>
                <a:gd name="T51" fmla="*/ 1956 h 2012"/>
                <a:gd name="T52" fmla="*/ 198 w 1814"/>
                <a:gd name="T53" fmla="*/ 1814 h 2012"/>
                <a:gd name="T54" fmla="*/ 113 w 1814"/>
                <a:gd name="T55" fmla="*/ 1814 h 2012"/>
                <a:gd name="T56" fmla="*/ 170 w 1814"/>
                <a:gd name="T57" fmla="*/ 1701 h 2012"/>
                <a:gd name="T58" fmla="*/ 198 w 1814"/>
                <a:gd name="T59" fmla="*/ 1559 h 2012"/>
                <a:gd name="T60" fmla="*/ 85 w 1814"/>
                <a:gd name="T61" fmla="*/ 1559 h 2012"/>
                <a:gd name="T62" fmla="*/ 0 w 1814"/>
                <a:gd name="T63" fmla="*/ 1559 h 2012"/>
                <a:gd name="T64" fmla="*/ 198 w 1814"/>
                <a:gd name="T65" fmla="*/ 1332 h 2012"/>
                <a:gd name="T66" fmla="*/ 340 w 1814"/>
                <a:gd name="T67" fmla="*/ 1304 h 2012"/>
                <a:gd name="T68" fmla="*/ 482 w 1814"/>
                <a:gd name="T69" fmla="*/ 1275 h 2012"/>
                <a:gd name="T70" fmla="*/ 312 w 1814"/>
                <a:gd name="T71" fmla="*/ 1247 h 2012"/>
                <a:gd name="T72" fmla="*/ 142 w 1814"/>
                <a:gd name="T73" fmla="*/ 1275 h 2012"/>
                <a:gd name="T74" fmla="*/ 142 w 1814"/>
                <a:gd name="T75" fmla="*/ 1190 h 2012"/>
                <a:gd name="T76" fmla="*/ 28 w 1814"/>
                <a:gd name="T77" fmla="*/ 963 h 2012"/>
                <a:gd name="T78" fmla="*/ 85 w 1814"/>
                <a:gd name="T79" fmla="*/ 822 h 2012"/>
                <a:gd name="T80" fmla="*/ 170 w 1814"/>
                <a:gd name="T81" fmla="*/ 623 h 2012"/>
                <a:gd name="T82" fmla="*/ 312 w 1814"/>
                <a:gd name="T83" fmla="*/ 623 h 2012"/>
                <a:gd name="T84" fmla="*/ 454 w 1814"/>
                <a:gd name="T85" fmla="*/ 567 h 2012"/>
                <a:gd name="T86" fmla="*/ 567 w 1814"/>
                <a:gd name="T87" fmla="*/ 510 h 2012"/>
                <a:gd name="T88" fmla="*/ 567 w 1814"/>
                <a:gd name="T89" fmla="*/ 368 h 2012"/>
                <a:gd name="T90" fmla="*/ 680 w 1814"/>
                <a:gd name="T91" fmla="*/ 170 h 2012"/>
                <a:gd name="T92" fmla="*/ 652 w 1814"/>
                <a:gd name="T93" fmla="*/ 56 h 2012"/>
                <a:gd name="T94" fmla="*/ 964 w 1814"/>
                <a:gd name="T95" fmla="*/ 56 h 2012"/>
                <a:gd name="T96" fmla="*/ 964 w 1814"/>
                <a:gd name="T97" fmla="*/ 311 h 2012"/>
                <a:gd name="T98" fmla="*/ 1021 w 1814"/>
                <a:gd name="T99" fmla="*/ 425 h 2012"/>
                <a:gd name="T100" fmla="*/ 1021 w 1814"/>
                <a:gd name="T101" fmla="*/ 510 h 2012"/>
                <a:gd name="T102" fmla="*/ 1247 w 1814"/>
                <a:gd name="T103" fmla="*/ 368 h 2012"/>
                <a:gd name="T104" fmla="*/ 1474 w 1814"/>
                <a:gd name="T105" fmla="*/ 170 h 2012"/>
                <a:gd name="T106" fmla="*/ 1673 w 1814"/>
                <a:gd name="T107" fmla="*/ 113 h 2012"/>
                <a:gd name="T108" fmla="*/ 1814 w 1814"/>
                <a:gd name="T109" fmla="*/ 198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12">
                  <a:moveTo>
                    <a:pt x="1814" y="226"/>
                  </a:moveTo>
                  <a:lnTo>
                    <a:pt x="1758" y="368"/>
                  </a:lnTo>
                  <a:lnTo>
                    <a:pt x="1701" y="396"/>
                  </a:lnTo>
                  <a:lnTo>
                    <a:pt x="1644" y="368"/>
                  </a:lnTo>
                  <a:lnTo>
                    <a:pt x="1588" y="453"/>
                  </a:lnTo>
                  <a:lnTo>
                    <a:pt x="1644" y="538"/>
                  </a:lnTo>
                  <a:lnTo>
                    <a:pt x="1786" y="567"/>
                  </a:lnTo>
                  <a:lnTo>
                    <a:pt x="1701" y="765"/>
                  </a:lnTo>
                  <a:lnTo>
                    <a:pt x="1673" y="737"/>
                  </a:lnTo>
                  <a:lnTo>
                    <a:pt x="1644" y="680"/>
                  </a:lnTo>
                  <a:lnTo>
                    <a:pt x="1559" y="765"/>
                  </a:lnTo>
                  <a:lnTo>
                    <a:pt x="1417" y="793"/>
                  </a:lnTo>
                  <a:lnTo>
                    <a:pt x="1332" y="737"/>
                  </a:lnTo>
                  <a:lnTo>
                    <a:pt x="1276" y="737"/>
                  </a:lnTo>
                  <a:lnTo>
                    <a:pt x="1247" y="822"/>
                  </a:lnTo>
                  <a:lnTo>
                    <a:pt x="1162" y="822"/>
                  </a:lnTo>
                  <a:lnTo>
                    <a:pt x="1219" y="708"/>
                  </a:lnTo>
                  <a:lnTo>
                    <a:pt x="1134" y="708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37"/>
                  </a:lnTo>
                  <a:lnTo>
                    <a:pt x="1021" y="793"/>
                  </a:lnTo>
                  <a:lnTo>
                    <a:pt x="1077" y="822"/>
                  </a:lnTo>
                  <a:lnTo>
                    <a:pt x="1077" y="935"/>
                  </a:lnTo>
                  <a:lnTo>
                    <a:pt x="1049" y="1020"/>
                  </a:lnTo>
                  <a:lnTo>
                    <a:pt x="1049" y="1105"/>
                  </a:lnTo>
                  <a:lnTo>
                    <a:pt x="907" y="1219"/>
                  </a:lnTo>
                  <a:lnTo>
                    <a:pt x="850" y="1190"/>
                  </a:lnTo>
                  <a:lnTo>
                    <a:pt x="879" y="1077"/>
                  </a:lnTo>
                  <a:lnTo>
                    <a:pt x="737" y="1275"/>
                  </a:lnTo>
                  <a:lnTo>
                    <a:pt x="850" y="1275"/>
                  </a:lnTo>
                  <a:lnTo>
                    <a:pt x="879" y="1304"/>
                  </a:lnTo>
                  <a:lnTo>
                    <a:pt x="822" y="1360"/>
                  </a:lnTo>
                  <a:lnTo>
                    <a:pt x="737" y="1332"/>
                  </a:lnTo>
                  <a:lnTo>
                    <a:pt x="624" y="1445"/>
                  </a:lnTo>
                  <a:lnTo>
                    <a:pt x="624" y="1502"/>
                  </a:lnTo>
                  <a:lnTo>
                    <a:pt x="539" y="1530"/>
                  </a:lnTo>
                  <a:lnTo>
                    <a:pt x="595" y="1559"/>
                  </a:lnTo>
                  <a:lnTo>
                    <a:pt x="595" y="1616"/>
                  </a:lnTo>
                  <a:lnTo>
                    <a:pt x="539" y="1644"/>
                  </a:lnTo>
                  <a:lnTo>
                    <a:pt x="482" y="1559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82" y="1701"/>
                  </a:lnTo>
                  <a:lnTo>
                    <a:pt x="369" y="1786"/>
                  </a:lnTo>
                  <a:lnTo>
                    <a:pt x="283" y="1701"/>
                  </a:lnTo>
                  <a:lnTo>
                    <a:pt x="283" y="1814"/>
                  </a:lnTo>
                  <a:lnTo>
                    <a:pt x="369" y="1984"/>
                  </a:lnTo>
                  <a:lnTo>
                    <a:pt x="340" y="2012"/>
                  </a:lnTo>
                  <a:lnTo>
                    <a:pt x="283" y="1927"/>
                  </a:lnTo>
                  <a:lnTo>
                    <a:pt x="255" y="1984"/>
                  </a:lnTo>
                  <a:lnTo>
                    <a:pt x="198" y="1956"/>
                  </a:lnTo>
                  <a:lnTo>
                    <a:pt x="227" y="1871"/>
                  </a:lnTo>
                  <a:lnTo>
                    <a:pt x="198" y="1814"/>
                  </a:lnTo>
                  <a:lnTo>
                    <a:pt x="142" y="1842"/>
                  </a:lnTo>
                  <a:lnTo>
                    <a:pt x="113" y="1814"/>
                  </a:lnTo>
                  <a:lnTo>
                    <a:pt x="142" y="1672"/>
                  </a:lnTo>
                  <a:lnTo>
                    <a:pt x="170" y="1701"/>
                  </a:lnTo>
                  <a:lnTo>
                    <a:pt x="198" y="1672"/>
                  </a:lnTo>
                  <a:lnTo>
                    <a:pt x="198" y="1559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57" y="1587"/>
                  </a:lnTo>
                  <a:lnTo>
                    <a:pt x="0" y="1559"/>
                  </a:lnTo>
                  <a:lnTo>
                    <a:pt x="85" y="1360"/>
                  </a:lnTo>
                  <a:lnTo>
                    <a:pt x="198" y="1332"/>
                  </a:lnTo>
                  <a:lnTo>
                    <a:pt x="198" y="1275"/>
                  </a:lnTo>
                  <a:lnTo>
                    <a:pt x="340" y="1304"/>
                  </a:lnTo>
                  <a:lnTo>
                    <a:pt x="369" y="1360"/>
                  </a:lnTo>
                  <a:lnTo>
                    <a:pt x="482" y="1275"/>
                  </a:lnTo>
                  <a:lnTo>
                    <a:pt x="340" y="1219"/>
                  </a:lnTo>
                  <a:lnTo>
                    <a:pt x="312" y="1247"/>
                  </a:lnTo>
                  <a:lnTo>
                    <a:pt x="227" y="1219"/>
                  </a:lnTo>
                  <a:lnTo>
                    <a:pt x="142" y="1275"/>
                  </a:lnTo>
                  <a:lnTo>
                    <a:pt x="113" y="1247"/>
                  </a:lnTo>
                  <a:lnTo>
                    <a:pt x="142" y="1190"/>
                  </a:lnTo>
                  <a:lnTo>
                    <a:pt x="85" y="1162"/>
                  </a:lnTo>
                  <a:lnTo>
                    <a:pt x="28" y="963"/>
                  </a:lnTo>
                  <a:lnTo>
                    <a:pt x="113" y="907"/>
                  </a:lnTo>
                  <a:lnTo>
                    <a:pt x="85" y="822"/>
                  </a:lnTo>
                  <a:lnTo>
                    <a:pt x="142" y="765"/>
                  </a:lnTo>
                  <a:lnTo>
                    <a:pt x="170" y="623"/>
                  </a:lnTo>
                  <a:lnTo>
                    <a:pt x="227" y="567"/>
                  </a:lnTo>
                  <a:lnTo>
                    <a:pt x="312" y="623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510" y="482"/>
                  </a:lnTo>
                  <a:lnTo>
                    <a:pt x="567" y="368"/>
                  </a:lnTo>
                  <a:lnTo>
                    <a:pt x="680" y="311"/>
                  </a:lnTo>
                  <a:lnTo>
                    <a:pt x="680" y="170"/>
                  </a:lnTo>
                  <a:lnTo>
                    <a:pt x="709" y="113"/>
                  </a:lnTo>
                  <a:lnTo>
                    <a:pt x="652" y="56"/>
                  </a:lnTo>
                  <a:lnTo>
                    <a:pt x="822" y="0"/>
                  </a:lnTo>
                  <a:lnTo>
                    <a:pt x="964" y="56"/>
                  </a:lnTo>
                  <a:lnTo>
                    <a:pt x="1021" y="255"/>
                  </a:lnTo>
                  <a:lnTo>
                    <a:pt x="964" y="311"/>
                  </a:lnTo>
                  <a:lnTo>
                    <a:pt x="1021" y="368"/>
                  </a:lnTo>
                  <a:lnTo>
                    <a:pt x="1021" y="425"/>
                  </a:lnTo>
                  <a:lnTo>
                    <a:pt x="992" y="482"/>
                  </a:lnTo>
                  <a:lnTo>
                    <a:pt x="1021" y="510"/>
                  </a:lnTo>
                  <a:lnTo>
                    <a:pt x="1191" y="453"/>
                  </a:lnTo>
                  <a:lnTo>
                    <a:pt x="1247" y="368"/>
                  </a:lnTo>
                  <a:lnTo>
                    <a:pt x="1417" y="283"/>
                  </a:lnTo>
                  <a:lnTo>
                    <a:pt x="1474" y="170"/>
                  </a:lnTo>
                  <a:lnTo>
                    <a:pt x="1559" y="170"/>
                  </a:lnTo>
                  <a:lnTo>
                    <a:pt x="1673" y="113"/>
                  </a:lnTo>
                  <a:lnTo>
                    <a:pt x="1786" y="198"/>
                  </a:lnTo>
                  <a:lnTo>
                    <a:pt x="1814" y="198"/>
                  </a:lnTo>
                  <a:lnTo>
                    <a:pt x="1814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203CB8A2-0445-4B10-86E7-5F532FD10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903"/>
              <a:ext cx="85" cy="85"/>
            </a:xfrm>
            <a:custGeom>
              <a:avLst/>
              <a:gdLst>
                <a:gd name="T0" fmla="*/ 85 w 85"/>
                <a:gd name="T1" fmla="*/ 28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02AA6913-E9FC-47A5-92DF-C1E1D0584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312" cy="227"/>
            </a:xfrm>
            <a:custGeom>
              <a:avLst/>
              <a:gdLst>
                <a:gd name="T0" fmla="*/ 227 w 312"/>
                <a:gd name="T1" fmla="*/ 0 h 227"/>
                <a:gd name="T2" fmla="*/ 142 w 312"/>
                <a:gd name="T3" fmla="*/ 57 h 227"/>
                <a:gd name="T4" fmla="*/ 113 w 312"/>
                <a:gd name="T5" fmla="*/ 170 h 227"/>
                <a:gd name="T6" fmla="*/ 0 w 312"/>
                <a:gd name="T7" fmla="*/ 227 h 227"/>
                <a:gd name="T8" fmla="*/ 113 w 312"/>
                <a:gd name="T9" fmla="*/ 227 h 227"/>
                <a:gd name="T10" fmla="*/ 255 w 312"/>
                <a:gd name="T11" fmla="*/ 142 h 227"/>
                <a:gd name="T12" fmla="*/ 312 w 312"/>
                <a:gd name="T13" fmla="*/ 29 h 227"/>
                <a:gd name="T14" fmla="*/ 227 w 312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27">
                  <a:moveTo>
                    <a:pt x="227" y="0"/>
                  </a:moveTo>
                  <a:lnTo>
                    <a:pt x="142" y="57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55" y="142"/>
                  </a:lnTo>
                  <a:lnTo>
                    <a:pt x="312" y="29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CF673138-7AC3-4F91-8E95-4157A767B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5421"/>
              <a:ext cx="199" cy="142"/>
            </a:xfrm>
            <a:custGeom>
              <a:avLst/>
              <a:gdLst>
                <a:gd name="T0" fmla="*/ 86 w 199"/>
                <a:gd name="T1" fmla="*/ 0 h 142"/>
                <a:gd name="T2" fmla="*/ 0 w 199"/>
                <a:gd name="T3" fmla="*/ 28 h 142"/>
                <a:gd name="T4" fmla="*/ 29 w 199"/>
                <a:gd name="T5" fmla="*/ 85 h 142"/>
                <a:gd name="T6" fmla="*/ 86 w 199"/>
                <a:gd name="T7" fmla="*/ 85 h 142"/>
                <a:gd name="T8" fmla="*/ 57 w 199"/>
                <a:gd name="T9" fmla="*/ 114 h 142"/>
                <a:gd name="T10" fmla="*/ 86 w 199"/>
                <a:gd name="T11" fmla="*/ 142 h 142"/>
                <a:gd name="T12" fmla="*/ 199 w 199"/>
                <a:gd name="T13" fmla="*/ 57 h 142"/>
                <a:gd name="T14" fmla="*/ 86 w 199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42">
                  <a:moveTo>
                    <a:pt x="86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86" y="85"/>
                  </a:lnTo>
                  <a:lnTo>
                    <a:pt x="57" y="114"/>
                  </a:lnTo>
                  <a:lnTo>
                    <a:pt x="86" y="142"/>
                  </a:lnTo>
                  <a:lnTo>
                    <a:pt x="199" y="5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97DC9BDD-E77B-49B9-B22D-8BF7718E6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542"/>
              <a:ext cx="511" cy="567"/>
            </a:xfrm>
            <a:custGeom>
              <a:avLst/>
              <a:gdLst>
                <a:gd name="T0" fmla="*/ 29 w 511"/>
                <a:gd name="T1" fmla="*/ 511 h 567"/>
                <a:gd name="T2" fmla="*/ 114 w 511"/>
                <a:gd name="T3" fmla="*/ 567 h 567"/>
                <a:gd name="T4" fmla="*/ 199 w 511"/>
                <a:gd name="T5" fmla="*/ 511 h 567"/>
                <a:gd name="T6" fmla="*/ 256 w 511"/>
                <a:gd name="T7" fmla="*/ 511 h 567"/>
                <a:gd name="T8" fmla="*/ 369 w 511"/>
                <a:gd name="T9" fmla="*/ 567 h 567"/>
                <a:gd name="T10" fmla="*/ 369 w 511"/>
                <a:gd name="T11" fmla="*/ 454 h 567"/>
                <a:gd name="T12" fmla="*/ 312 w 511"/>
                <a:gd name="T13" fmla="*/ 426 h 567"/>
                <a:gd name="T14" fmla="*/ 369 w 511"/>
                <a:gd name="T15" fmla="*/ 312 h 567"/>
                <a:gd name="T16" fmla="*/ 482 w 511"/>
                <a:gd name="T17" fmla="*/ 255 h 567"/>
                <a:gd name="T18" fmla="*/ 482 w 511"/>
                <a:gd name="T19" fmla="*/ 114 h 567"/>
                <a:gd name="T20" fmla="*/ 511 w 511"/>
                <a:gd name="T21" fmla="*/ 57 h 567"/>
                <a:gd name="T22" fmla="*/ 454 w 511"/>
                <a:gd name="T23" fmla="*/ 0 h 567"/>
                <a:gd name="T24" fmla="*/ 397 w 511"/>
                <a:gd name="T25" fmla="*/ 0 h 567"/>
                <a:gd name="T26" fmla="*/ 171 w 511"/>
                <a:gd name="T27" fmla="*/ 142 h 567"/>
                <a:gd name="T28" fmla="*/ 114 w 511"/>
                <a:gd name="T29" fmla="*/ 85 h 567"/>
                <a:gd name="T30" fmla="*/ 142 w 511"/>
                <a:gd name="T31" fmla="*/ 29 h 567"/>
                <a:gd name="T32" fmla="*/ 85 w 511"/>
                <a:gd name="T33" fmla="*/ 29 h 567"/>
                <a:gd name="T34" fmla="*/ 0 w 511"/>
                <a:gd name="T35" fmla="*/ 57 h 567"/>
                <a:gd name="T36" fmla="*/ 142 w 511"/>
                <a:gd name="T37" fmla="*/ 227 h 567"/>
                <a:gd name="T38" fmla="*/ 114 w 511"/>
                <a:gd name="T39" fmla="*/ 397 h 567"/>
                <a:gd name="T40" fmla="*/ 29 w 511"/>
                <a:gd name="T41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567">
                  <a:moveTo>
                    <a:pt x="29" y="511"/>
                  </a:moveTo>
                  <a:lnTo>
                    <a:pt x="114" y="567"/>
                  </a:lnTo>
                  <a:lnTo>
                    <a:pt x="199" y="511"/>
                  </a:lnTo>
                  <a:lnTo>
                    <a:pt x="256" y="511"/>
                  </a:lnTo>
                  <a:lnTo>
                    <a:pt x="369" y="567"/>
                  </a:lnTo>
                  <a:lnTo>
                    <a:pt x="369" y="454"/>
                  </a:lnTo>
                  <a:lnTo>
                    <a:pt x="312" y="426"/>
                  </a:lnTo>
                  <a:lnTo>
                    <a:pt x="369" y="312"/>
                  </a:lnTo>
                  <a:lnTo>
                    <a:pt x="482" y="25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171" y="142"/>
                  </a:lnTo>
                  <a:lnTo>
                    <a:pt x="114" y="85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142" y="227"/>
                  </a:lnTo>
                  <a:lnTo>
                    <a:pt x="114" y="397"/>
                  </a:lnTo>
                  <a:lnTo>
                    <a:pt x="29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7C87C641-53AE-4F7C-B8D8-1C3B6F083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834"/>
              <a:ext cx="1701" cy="737"/>
            </a:xfrm>
            <a:custGeom>
              <a:avLst/>
              <a:gdLst>
                <a:gd name="T0" fmla="*/ 1701 w 1701"/>
                <a:gd name="T1" fmla="*/ 425 h 737"/>
                <a:gd name="T2" fmla="*/ 1701 w 1701"/>
                <a:gd name="T3" fmla="*/ 283 h 737"/>
                <a:gd name="T4" fmla="*/ 1644 w 1701"/>
                <a:gd name="T5" fmla="*/ 85 h 737"/>
                <a:gd name="T6" fmla="*/ 1588 w 1701"/>
                <a:gd name="T7" fmla="*/ 85 h 737"/>
                <a:gd name="T8" fmla="*/ 1559 w 1701"/>
                <a:gd name="T9" fmla="*/ 28 h 737"/>
                <a:gd name="T10" fmla="*/ 1503 w 1701"/>
                <a:gd name="T11" fmla="*/ 113 h 737"/>
                <a:gd name="T12" fmla="*/ 1417 w 1701"/>
                <a:gd name="T13" fmla="*/ 0 h 737"/>
                <a:gd name="T14" fmla="*/ 1389 w 1701"/>
                <a:gd name="T15" fmla="*/ 28 h 737"/>
                <a:gd name="T16" fmla="*/ 1361 w 1701"/>
                <a:gd name="T17" fmla="*/ 28 h 737"/>
                <a:gd name="T18" fmla="*/ 1332 w 1701"/>
                <a:gd name="T19" fmla="*/ 28 h 737"/>
                <a:gd name="T20" fmla="*/ 1247 w 1701"/>
                <a:gd name="T21" fmla="*/ 113 h 737"/>
                <a:gd name="T22" fmla="*/ 1191 w 1701"/>
                <a:gd name="T23" fmla="*/ 85 h 737"/>
                <a:gd name="T24" fmla="*/ 1134 w 1701"/>
                <a:gd name="T25" fmla="*/ 85 h 737"/>
                <a:gd name="T26" fmla="*/ 1106 w 1701"/>
                <a:gd name="T27" fmla="*/ 56 h 737"/>
                <a:gd name="T28" fmla="*/ 1077 w 1701"/>
                <a:gd name="T29" fmla="*/ 85 h 737"/>
                <a:gd name="T30" fmla="*/ 992 w 1701"/>
                <a:gd name="T31" fmla="*/ 56 h 737"/>
                <a:gd name="T32" fmla="*/ 907 w 1701"/>
                <a:gd name="T33" fmla="*/ 141 h 737"/>
                <a:gd name="T34" fmla="*/ 851 w 1701"/>
                <a:gd name="T35" fmla="*/ 141 h 737"/>
                <a:gd name="T36" fmla="*/ 794 w 1701"/>
                <a:gd name="T37" fmla="*/ 113 h 737"/>
                <a:gd name="T38" fmla="*/ 539 w 1701"/>
                <a:gd name="T39" fmla="*/ 198 h 737"/>
                <a:gd name="T40" fmla="*/ 482 w 1701"/>
                <a:gd name="T41" fmla="*/ 170 h 737"/>
                <a:gd name="T42" fmla="*/ 284 w 1701"/>
                <a:gd name="T43" fmla="*/ 283 h 737"/>
                <a:gd name="T44" fmla="*/ 227 w 1701"/>
                <a:gd name="T45" fmla="*/ 283 h 737"/>
                <a:gd name="T46" fmla="*/ 0 w 1701"/>
                <a:gd name="T47" fmla="*/ 481 h 737"/>
                <a:gd name="T48" fmla="*/ 0 w 1701"/>
                <a:gd name="T49" fmla="*/ 538 h 737"/>
                <a:gd name="T50" fmla="*/ 85 w 1701"/>
                <a:gd name="T51" fmla="*/ 481 h 737"/>
                <a:gd name="T52" fmla="*/ 142 w 1701"/>
                <a:gd name="T53" fmla="*/ 510 h 737"/>
                <a:gd name="T54" fmla="*/ 85 w 1701"/>
                <a:gd name="T55" fmla="*/ 680 h 737"/>
                <a:gd name="T56" fmla="*/ 170 w 1701"/>
                <a:gd name="T57" fmla="*/ 737 h 737"/>
                <a:gd name="T58" fmla="*/ 198 w 1701"/>
                <a:gd name="T59" fmla="*/ 680 h 737"/>
                <a:gd name="T60" fmla="*/ 284 w 1701"/>
                <a:gd name="T61" fmla="*/ 680 h 737"/>
                <a:gd name="T62" fmla="*/ 284 w 1701"/>
                <a:gd name="T63" fmla="*/ 453 h 737"/>
                <a:gd name="T64" fmla="*/ 369 w 1701"/>
                <a:gd name="T65" fmla="*/ 425 h 737"/>
                <a:gd name="T66" fmla="*/ 369 w 1701"/>
                <a:gd name="T67" fmla="*/ 368 h 737"/>
                <a:gd name="T68" fmla="*/ 624 w 1701"/>
                <a:gd name="T69" fmla="*/ 311 h 737"/>
                <a:gd name="T70" fmla="*/ 709 w 1701"/>
                <a:gd name="T71" fmla="*/ 283 h 737"/>
                <a:gd name="T72" fmla="*/ 879 w 1701"/>
                <a:gd name="T73" fmla="*/ 311 h 737"/>
                <a:gd name="T74" fmla="*/ 992 w 1701"/>
                <a:gd name="T75" fmla="*/ 255 h 737"/>
                <a:gd name="T76" fmla="*/ 1162 w 1701"/>
                <a:gd name="T77" fmla="*/ 198 h 737"/>
                <a:gd name="T78" fmla="*/ 1191 w 1701"/>
                <a:gd name="T79" fmla="*/ 255 h 737"/>
                <a:gd name="T80" fmla="*/ 1162 w 1701"/>
                <a:gd name="T81" fmla="*/ 283 h 737"/>
                <a:gd name="T82" fmla="*/ 1162 w 1701"/>
                <a:gd name="T83" fmla="*/ 340 h 737"/>
                <a:gd name="T84" fmla="*/ 1077 w 1701"/>
                <a:gd name="T85" fmla="*/ 283 h 737"/>
                <a:gd name="T86" fmla="*/ 1049 w 1701"/>
                <a:gd name="T87" fmla="*/ 311 h 737"/>
                <a:gd name="T88" fmla="*/ 1332 w 1701"/>
                <a:gd name="T89" fmla="*/ 510 h 737"/>
                <a:gd name="T90" fmla="*/ 1389 w 1701"/>
                <a:gd name="T91" fmla="*/ 510 h 737"/>
                <a:gd name="T92" fmla="*/ 1417 w 1701"/>
                <a:gd name="T93" fmla="*/ 538 h 737"/>
                <a:gd name="T94" fmla="*/ 1389 w 1701"/>
                <a:gd name="T95" fmla="*/ 538 h 737"/>
                <a:gd name="T96" fmla="*/ 1446 w 1701"/>
                <a:gd name="T97" fmla="*/ 623 h 737"/>
                <a:gd name="T98" fmla="*/ 1503 w 1701"/>
                <a:gd name="T99" fmla="*/ 623 h 737"/>
                <a:gd name="T100" fmla="*/ 1531 w 1701"/>
                <a:gd name="T101" fmla="*/ 623 h 737"/>
                <a:gd name="T102" fmla="*/ 1616 w 1701"/>
                <a:gd name="T103" fmla="*/ 538 h 737"/>
                <a:gd name="T104" fmla="*/ 1644 w 1701"/>
                <a:gd name="T105" fmla="*/ 538 h 737"/>
                <a:gd name="T106" fmla="*/ 1701 w 1701"/>
                <a:gd name="T107" fmla="*/ 42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1" h="737">
                  <a:moveTo>
                    <a:pt x="1701" y="425"/>
                  </a:moveTo>
                  <a:lnTo>
                    <a:pt x="1701" y="283"/>
                  </a:lnTo>
                  <a:lnTo>
                    <a:pt x="1644" y="85"/>
                  </a:lnTo>
                  <a:lnTo>
                    <a:pt x="1588" y="85"/>
                  </a:lnTo>
                  <a:lnTo>
                    <a:pt x="1559" y="28"/>
                  </a:lnTo>
                  <a:lnTo>
                    <a:pt x="1503" y="113"/>
                  </a:lnTo>
                  <a:lnTo>
                    <a:pt x="1417" y="0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28"/>
                  </a:lnTo>
                  <a:lnTo>
                    <a:pt x="1247" y="113"/>
                  </a:lnTo>
                  <a:lnTo>
                    <a:pt x="1191" y="85"/>
                  </a:lnTo>
                  <a:lnTo>
                    <a:pt x="1134" y="85"/>
                  </a:lnTo>
                  <a:lnTo>
                    <a:pt x="1106" y="56"/>
                  </a:lnTo>
                  <a:lnTo>
                    <a:pt x="1077" y="85"/>
                  </a:lnTo>
                  <a:lnTo>
                    <a:pt x="992" y="56"/>
                  </a:lnTo>
                  <a:lnTo>
                    <a:pt x="907" y="141"/>
                  </a:lnTo>
                  <a:lnTo>
                    <a:pt x="851" y="141"/>
                  </a:lnTo>
                  <a:lnTo>
                    <a:pt x="794" y="113"/>
                  </a:lnTo>
                  <a:lnTo>
                    <a:pt x="539" y="198"/>
                  </a:lnTo>
                  <a:lnTo>
                    <a:pt x="482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0" y="481"/>
                  </a:lnTo>
                  <a:lnTo>
                    <a:pt x="0" y="538"/>
                  </a:lnTo>
                  <a:lnTo>
                    <a:pt x="85" y="481"/>
                  </a:lnTo>
                  <a:lnTo>
                    <a:pt x="142" y="510"/>
                  </a:lnTo>
                  <a:lnTo>
                    <a:pt x="85" y="680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369" y="368"/>
                  </a:lnTo>
                  <a:lnTo>
                    <a:pt x="624" y="311"/>
                  </a:lnTo>
                  <a:lnTo>
                    <a:pt x="709" y="283"/>
                  </a:lnTo>
                  <a:lnTo>
                    <a:pt x="879" y="311"/>
                  </a:lnTo>
                  <a:lnTo>
                    <a:pt x="992" y="255"/>
                  </a:lnTo>
                  <a:lnTo>
                    <a:pt x="1162" y="198"/>
                  </a:lnTo>
                  <a:lnTo>
                    <a:pt x="1191" y="255"/>
                  </a:lnTo>
                  <a:lnTo>
                    <a:pt x="1162" y="283"/>
                  </a:lnTo>
                  <a:lnTo>
                    <a:pt x="1162" y="340"/>
                  </a:lnTo>
                  <a:lnTo>
                    <a:pt x="1077" y="283"/>
                  </a:lnTo>
                  <a:lnTo>
                    <a:pt x="1049" y="311"/>
                  </a:lnTo>
                  <a:lnTo>
                    <a:pt x="1332" y="510"/>
                  </a:lnTo>
                  <a:lnTo>
                    <a:pt x="1389" y="510"/>
                  </a:lnTo>
                  <a:lnTo>
                    <a:pt x="1417" y="538"/>
                  </a:lnTo>
                  <a:lnTo>
                    <a:pt x="1389" y="538"/>
                  </a:lnTo>
                  <a:lnTo>
                    <a:pt x="1446" y="623"/>
                  </a:lnTo>
                  <a:lnTo>
                    <a:pt x="1503" y="623"/>
                  </a:lnTo>
                  <a:lnTo>
                    <a:pt x="1531" y="623"/>
                  </a:lnTo>
                  <a:lnTo>
                    <a:pt x="1616" y="538"/>
                  </a:lnTo>
                  <a:lnTo>
                    <a:pt x="1644" y="538"/>
                  </a:lnTo>
                  <a:lnTo>
                    <a:pt x="1701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61A32B35-F16A-4E85-AE84-EAAF29237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3663"/>
              <a:ext cx="935" cy="369"/>
            </a:xfrm>
            <a:custGeom>
              <a:avLst/>
              <a:gdLst>
                <a:gd name="T0" fmla="*/ 0 w 935"/>
                <a:gd name="T1" fmla="*/ 341 h 369"/>
                <a:gd name="T2" fmla="*/ 57 w 935"/>
                <a:gd name="T3" fmla="*/ 369 h 369"/>
                <a:gd name="T4" fmla="*/ 312 w 935"/>
                <a:gd name="T5" fmla="*/ 284 h 369"/>
                <a:gd name="T6" fmla="*/ 369 w 935"/>
                <a:gd name="T7" fmla="*/ 312 h 369"/>
                <a:gd name="T8" fmla="*/ 425 w 935"/>
                <a:gd name="T9" fmla="*/ 312 h 369"/>
                <a:gd name="T10" fmla="*/ 510 w 935"/>
                <a:gd name="T11" fmla="*/ 227 h 369"/>
                <a:gd name="T12" fmla="*/ 595 w 935"/>
                <a:gd name="T13" fmla="*/ 256 h 369"/>
                <a:gd name="T14" fmla="*/ 624 w 935"/>
                <a:gd name="T15" fmla="*/ 227 h 369"/>
                <a:gd name="T16" fmla="*/ 652 w 935"/>
                <a:gd name="T17" fmla="*/ 256 h 369"/>
                <a:gd name="T18" fmla="*/ 709 w 935"/>
                <a:gd name="T19" fmla="*/ 256 h 369"/>
                <a:gd name="T20" fmla="*/ 765 w 935"/>
                <a:gd name="T21" fmla="*/ 284 h 369"/>
                <a:gd name="T22" fmla="*/ 850 w 935"/>
                <a:gd name="T23" fmla="*/ 199 h 369"/>
                <a:gd name="T24" fmla="*/ 907 w 935"/>
                <a:gd name="T25" fmla="*/ 199 h 369"/>
                <a:gd name="T26" fmla="*/ 935 w 935"/>
                <a:gd name="T27" fmla="*/ 171 h 369"/>
                <a:gd name="T28" fmla="*/ 907 w 935"/>
                <a:gd name="T29" fmla="*/ 142 h 369"/>
                <a:gd name="T30" fmla="*/ 822 w 935"/>
                <a:gd name="T31" fmla="*/ 114 h 369"/>
                <a:gd name="T32" fmla="*/ 765 w 935"/>
                <a:gd name="T33" fmla="*/ 114 h 369"/>
                <a:gd name="T34" fmla="*/ 737 w 935"/>
                <a:gd name="T35" fmla="*/ 57 h 369"/>
                <a:gd name="T36" fmla="*/ 624 w 935"/>
                <a:gd name="T37" fmla="*/ 0 h 369"/>
                <a:gd name="T38" fmla="*/ 567 w 935"/>
                <a:gd name="T39" fmla="*/ 29 h 369"/>
                <a:gd name="T40" fmla="*/ 510 w 935"/>
                <a:gd name="T41" fmla="*/ 0 h 369"/>
                <a:gd name="T42" fmla="*/ 283 w 935"/>
                <a:gd name="T43" fmla="*/ 86 h 369"/>
                <a:gd name="T44" fmla="*/ 198 w 935"/>
                <a:gd name="T45" fmla="*/ 227 h 369"/>
                <a:gd name="T46" fmla="*/ 0 w 935"/>
                <a:gd name="T47" fmla="*/ 34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5" h="369">
                  <a:moveTo>
                    <a:pt x="0" y="341"/>
                  </a:moveTo>
                  <a:lnTo>
                    <a:pt x="57" y="369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425" y="312"/>
                  </a:lnTo>
                  <a:lnTo>
                    <a:pt x="510" y="227"/>
                  </a:lnTo>
                  <a:lnTo>
                    <a:pt x="595" y="256"/>
                  </a:lnTo>
                  <a:lnTo>
                    <a:pt x="624" y="227"/>
                  </a:lnTo>
                  <a:lnTo>
                    <a:pt x="652" y="256"/>
                  </a:lnTo>
                  <a:lnTo>
                    <a:pt x="709" y="256"/>
                  </a:lnTo>
                  <a:lnTo>
                    <a:pt x="765" y="284"/>
                  </a:lnTo>
                  <a:lnTo>
                    <a:pt x="850" y="199"/>
                  </a:lnTo>
                  <a:lnTo>
                    <a:pt x="907" y="199"/>
                  </a:lnTo>
                  <a:lnTo>
                    <a:pt x="935" y="171"/>
                  </a:lnTo>
                  <a:lnTo>
                    <a:pt x="907" y="142"/>
                  </a:lnTo>
                  <a:lnTo>
                    <a:pt x="822" y="114"/>
                  </a:lnTo>
                  <a:lnTo>
                    <a:pt x="765" y="114"/>
                  </a:lnTo>
                  <a:lnTo>
                    <a:pt x="737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10" y="0"/>
                  </a:lnTo>
                  <a:lnTo>
                    <a:pt x="283" y="86"/>
                  </a:lnTo>
                  <a:lnTo>
                    <a:pt x="198" y="22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9CEF70DB-8111-43CC-A2D2-28DF89BFC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89"/>
            </a:xfrm>
            <a:custGeom>
              <a:avLst/>
              <a:gdLst>
                <a:gd name="T0" fmla="*/ 595 w 1474"/>
                <a:gd name="T1" fmla="*/ 1389 h 1389"/>
                <a:gd name="T2" fmla="*/ 510 w 1474"/>
                <a:gd name="T3" fmla="*/ 1304 h 1389"/>
                <a:gd name="T4" fmla="*/ 396 w 1474"/>
                <a:gd name="T5" fmla="*/ 1247 h 1389"/>
                <a:gd name="T6" fmla="*/ 255 w 1474"/>
                <a:gd name="T7" fmla="*/ 1247 h 1389"/>
                <a:gd name="T8" fmla="*/ 340 w 1474"/>
                <a:gd name="T9" fmla="*/ 1105 h 1389"/>
                <a:gd name="T10" fmla="*/ 255 w 1474"/>
                <a:gd name="T11" fmla="*/ 964 h 1389"/>
                <a:gd name="T12" fmla="*/ 368 w 1474"/>
                <a:gd name="T13" fmla="*/ 907 h 1389"/>
                <a:gd name="T14" fmla="*/ 340 w 1474"/>
                <a:gd name="T15" fmla="*/ 879 h 1389"/>
                <a:gd name="T16" fmla="*/ 226 w 1474"/>
                <a:gd name="T17" fmla="*/ 879 h 1389"/>
                <a:gd name="T18" fmla="*/ 226 w 1474"/>
                <a:gd name="T19" fmla="*/ 850 h 1389"/>
                <a:gd name="T20" fmla="*/ 141 w 1474"/>
                <a:gd name="T21" fmla="*/ 850 h 1389"/>
                <a:gd name="T22" fmla="*/ 56 w 1474"/>
                <a:gd name="T23" fmla="*/ 794 h 1389"/>
                <a:gd name="T24" fmla="*/ 0 w 1474"/>
                <a:gd name="T25" fmla="*/ 737 h 1389"/>
                <a:gd name="T26" fmla="*/ 56 w 1474"/>
                <a:gd name="T27" fmla="*/ 680 h 1389"/>
                <a:gd name="T28" fmla="*/ 0 w 1474"/>
                <a:gd name="T29" fmla="*/ 652 h 1389"/>
                <a:gd name="T30" fmla="*/ 0 w 1474"/>
                <a:gd name="T31" fmla="*/ 425 h 1389"/>
                <a:gd name="T32" fmla="*/ 28 w 1474"/>
                <a:gd name="T33" fmla="*/ 368 h 1389"/>
                <a:gd name="T34" fmla="*/ 85 w 1474"/>
                <a:gd name="T35" fmla="*/ 368 h 1389"/>
                <a:gd name="T36" fmla="*/ 113 w 1474"/>
                <a:gd name="T37" fmla="*/ 312 h 1389"/>
                <a:gd name="T38" fmla="*/ 311 w 1474"/>
                <a:gd name="T39" fmla="*/ 227 h 1389"/>
                <a:gd name="T40" fmla="*/ 311 w 1474"/>
                <a:gd name="T41" fmla="*/ 198 h 1389"/>
                <a:gd name="T42" fmla="*/ 453 w 1474"/>
                <a:gd name="T43" fmla="*/ 85 h 1389"/>
                <a:gd name="T44" fmla="*/ 453 w 1474"/>
                <a:gd name="T45" fmla="*/ 142 h 1389"/>
                <a:gd name="T46" fmla="*/ 510 w 1474"/>
                <a:gd name="T47" fmla="*/ 170 h 1389"/>
                <a:gd name="T48" fmla="*/ 595 w 1474"/>
                <a:gd name="T49" fmla="*/ 142 h 1389"/>
                <a:gd name="T50" fmla="*/ 652 w 1474"/>
                <a:gd name="T51" fmla="*/ 198 h 1389"/>
                <a:gd name="T52" fmla="*/ 793 w 1474"/>
                <a:gd name="T53" fmla="*/ 142 h 1389"/>
                <a:gd name="T54" fmla="*/ 850 w 1474"/>
                <a:gd name="T55" fmla="*/ 170 h 1389"/>
                <a:gd name="T56" fmla="*/ 878 w 1474"/>
                <a:gd name="T57" fmla="*/ 142 h 1389"/>
                <a:gd name="T58" fmla="*/ 907 w 1474"/>
                <a:gd name="T59" fmla="*/ 170 h 1389"/>
                <a:gd name="T60" fmla="*/ 963 w 1474"/>
                <a:gd name="T61" fmla="*/ 113 h 1389"/>
                <a:gd name="T62" fmla="*/ 1049 w 1474"/>
                <a:gd name="T63" fmla="*/ 113 h 1389"/>
                <a:gd name="T64" fmla="*/ 1077 w 1474"/>
                <a:gd name="T65" fmla="*/ 28 h 1389"/>
                <a:gd name="T66" fmla="*/ 1162 w 1474"/>
                <a:gd name="T67" fmla="*/ 0 h 1389"/>
                <a:gd name="T68" fmla="*/ 1219 w 1474"/>
                <a:gd name="T69" fmla="*/ 85 h 1389"/>
                <a:gd name="T70" fmla="*/ 1304 w 1474"/>
                <a:gd name="T71" fmla="*/ 113 h 1389"/>
                <a:gd name="T72" fmla="*/ 1332 w 1474"/>
                <a:gd name="T73" fmla="*/ 170 h 1389"/>
                <a:gd name="T74" fmla="*/ 1332 w 1474"/>
                <a:gd name="T75" fmla="*/ 227 h 1389"/>
                <a:gd name="T76" fmla="*/ 1389 w 1474"/>
                <a:gd name="T77" fmla="*/ 312 h 1389"/>
                <a:gd name="T78" fmla="*/ 1445 w 1474"/>
                <a:gd name="T79" fmla="*/ 340 h 1389"/>
                <a:gd name="T80" fmla="*/ 1474 w 1474"/>
                <a:gd name="T81" fmla="*/ 397 h 1389"/>
                <a:gd name="T82" fmla="*/ 1247 w 1474"/>
                <a:gd name="T83" fmla="*/ 538 h 1389"/>
                <a:gd name="T84" fmla="*/ 1247 w 1474"/>
                <a:gd name="T85" fmla="*/ 737 h 1389"/>
                <a:gd name="T86" fmla="*/ 1190 w 1474"/>
                <a:gd name="T87" fmla="*/ 794 h 1389"/>
                <a:gd name="T88" fmla="*/ 1105 w 1474"/>
                <a:gd name="T89" fmla="*/ 737 h 1389"/>
                <a:gd name="T90" fmla="*/ 1020 w 1474"/>
                <a:gd name="T91" fmla="*/ 879 h 1389"/>
                <a:gd name="T92" fmla="*/ 963 w 1474"/>
                <a:gd name="T93" fmla="*/ 907 h 1389"/>
                <a:gd name="T94" fmla="*/ 992 w 1474"/>
                <a:gd name="T95" fmla="*/ 992 h 1389"/>
                <a:gd name="T96" fmla="*/ 963 w 1474"/>
                <a:gd name="T97" fmla="*/ 1049 h 1389"/>
                <a:gd name="T98" fmla="*/ 992 w 1474"/>
                <a:gd name="T99" fmla="*/ 1134 h 1389"/>
                <a:gd name="T100" fmla="*/ 935 w 1474"/>
                <a:gd name="T101" fmla="*/ 1247 h 1389"/>
                <a:gd name="T102" fmla="*/ 708 w 1474"/>
                <a:gd name="T103" fmla="*/ 1190 h 1389"/>
                <a:gd name="T104" fmla="*/ 652 w 1474"/>
                <a:gd name="T105" fmla="*/ 1304 h 1389"/>
                <a:gd name="T106" fmla="*/ 652 w 1474"/>
                <a:gd name="T107" fmla="*/ 1332 h 1389"/>
                <a:gd name="T108" fmla="*/ 595 w 1474"/>
                <a:gd name="T109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4" h="1389">
                  <a:moveTo>
                    <a:pt x="595" y="1389"/>
                  </a:moveTo>
                  <a:lnTo>
                    <a:pt x="510" y="1304"/>
                  </a:lnTo>
                  <a:lnTo>
                    <a:pt x="396" y="1247"/>
                  </a:lnTo>
                  <a:lnTo>
                    <a:pt x="255" y="1247"/>
                  </a:lnTo>
                  <a:lnTo>
                    <a:pt x="340" y="1105"/>
                  </a:lnTo>
                  <a:lnTo>
                    <a:pt x="255" y="964"/>
                  </a:lnTo>
                  <a:lnTo>
                    <a:pt x="368" y="907"/>
                  </a:lnTo>
                  <a:lnTo>
                    <a:pt x="340" y="879"/>
                  </a:lnTo>
                  <a:lnTo>
                    <a:pt x="226" y="879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56" y="794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0" y="652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85" y="368"/>
                  </a:lnTo>
                  <a:lnTo>
                    <a:pt x="113" y="312"/>
                  </a:lnTo>
                  <a:lnTo>
                    <a:pt x="311" y="227"/>
                  </a:lnTo>
                  <a:lnTo>
                    <a:pt x="311" y="198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95" y="142"/>
                  </a:lnTo>
                  <a:lnTo>
                    <a:pt x="652" y="198"/>
                  </a:lnTo>
                  <a:lnTo>
                    <a:pt x="793" y="142"/>
                  </a:lnTo>
                  <a:lnTo>
                    <a:pt x="850" y="170"/>
                  </a:lnTo>
                  <a:lnTo>
                    <a:pt x="878" y="142"/>
                  </a:lnTo>
                  <a:lnTo>
                    <a:pt x="907" y="170"/>
                  </a:lnTo>
                  <a:lnTo>
                    <a:pt x="963" y="113"/>
                  </a:lnTo>
                  <a:lnTo>
                    <a:pt x="1049" y="113"/>
                  </a:lnTo>
                  <a:lnTo>
                    <a:pt x="1077" y="28"/>
                  </a:lnTo>
                  <a:lnTo>
                    <a:pt x="1162" y="0"/>
                  </a:lnTo>
                  <a:lnTo>
                    <a:pt x="1219" y="85"/>
                  </a:lnTo>
                  <a:lnTo>
                    <a:pt x="1304" y="113"/>
                  </a:lnTo>
                  <a:lnTo>
                    <a:pt x="1332" y="170"/>
                  </a:lnTo>
                  <a:lnTo>
                    <a:pt x="1332" y="227"/>
                  </a:lnTo>
                  <a:lnTo>
                    <a:pt x="1389" y="312"/>
                  </a:lnTo>
                  <a:lnTo>
                    <a:pt x="1445" y="340"/>
                  </a:lnTo>
                  <a:lnTo>
                    <a:pt x="1474" y="397"/>
                  </a:lnTo>
                  <a:lnTo>
                    <a:pt x="1247" y="538"/>
                  </a:lnTo>
                  <a:lnTo>
                    <a:pt x="1247" y="737"/>
                  </a:lnTo>
                  <a:lnTo>
                    <a:pt x="1190" y="794"/>
                  </a:lnTo>
                  <a:lnTo>
                    <a:pt x="1105" y="737"/>
                  </a:lnTo>
                  <a:lnTo>
                    <a:pt x="1020" y="879"/>
                  </a:lnTo>
                  <a:lnTo>
                    <a:pt x="963" y="907"/>
                  </a:lnTo>
                  <a:lnTo>
                    <a:pt x="992" y="992"/>
                  </a:lnTo>
                  <a:lnTo>
                    <a:pt x="963" y="1049"/>
                  </a:lnTo>
                  <a:lnTo>
                    <a:pt x="992" y="1134"/>
                  </a:lnTo>
                  <a:lnTo>
                    <a:pt x="935" y="1247"/>
                  </a:lnTo>
                  <a:lnTo>
                    <a:pt x="708" y="1190"/>
                  </a:lnTo>
                  <a:lnTo>
                    <a:pt x="652" y="1304"/>
                  </a:lnTo>
                  <a:lnTo>
                    <a:pt x="652" y="1332"/>
                  </a:lnTo>
                  <a:lnTo>
                    <a:pt x="595" y="138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A17E3A59-3E35-4C8F-A639-5ADFCFF7C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2700"/>
              <a:ext cx="993" cy="822"/>
            </a:xfrm>
            <a:custGeom>
              <a:avLst/>
              <a:gdLst>
                <a:gd name="T0" fmla="*/ 596 w 993"/>
                <a:gd name="T1" fmla="*/ 822 h 822"/>
                <a:gd name="T2" fmla="*/ 567 w 993"/>
                <a:gd name="T3" fmla="*/ 765 h 822"/>
                <a:gd name="T4" fmla="*/ 511 w 993"/>
                <a:gd name="T5" fmla="*/ 737 h 822"/>
                <a:gd name="T6" fmla="*/ 454 w 993"/>
                <a:gd name="T7" fmla="*/ 652 h 822"/>
                <a:gd name="T8" fmla="*/ 454 w 993"/>
                <a:gd name="T9" fmla="*/ 595 h 822"/>
                <a:gd name="T10" fmla="*/ 426 w 993"/>
                <a:gd name="T11" fmla="*/ 538 h 822"/>
                <a:gd name="T12" fmla="*/ 341 w 993"/>
                <a:gd name="T13" fmla="*/ 510 h 822"/>
                <a:gd name="T14" fmla="*/ 284 w 993"/>
                <a:gd name="T15" fmla="*/ 425 h 822"/>
                <a:gd name="T16" fmla="*/ 199 w 993"/>
                <a:gd name="T17" fmla="*/ 453 h 822"/>
                <a:gd name="T18" fmla="*/ 171 w 993"/>
                <a:gd name="T19" fmla="*/ 538 h 822"/>
                <a:gd name="T20" fmla="*/ 85 w 993"/>
                <a:gd name="T21" fmla="*/ 538 h 822"/>
                <a:gd name="T22" fmla="*/ 57 w 993"/>
                <a:gd name="T23" fmla="*/ 482 h 822"/>
                <a:gd name="T24" fmla="*/ 85 w 993"/>
                <a:gd name="T25" fmla="*/ 368 h 822"/>
                <a:gd name="T26" fmla="*/ 29 w 993"/>
                <a:gd name="T27" fmla="*/ 368 h 822"/>
                <a:gd name="T28" fmla="*/ 85 w 993"/>
                <a:gd name="T29" fmla="*/ 311 h 822"/>
                <a:gd name="T30" fmla="*/ 0 w 993"/>
                <a:gd name="T31" fmla="*/ 141 h 822"/>
                <a:gd name="T32" fmla="*/ 29 w 993"/>
                <a:gd name="T33" fmla="*/ 113 h 822"/>
                <a:gd name="T34" fmla="*/ 227 w 993"/>
                <a:gd name="T35" fmla="*/ 113 h 822"/>
                <a:gd name="T36" fmla="*/ 256 w 993"/>
                <a:gd name="T37" fmla="*/ 85 h 822"/>
                <a:gd name="T38" fmla="*/ 369 w 993"/>
                <a:gd name="T39" fmla="*/ 141 h 822"/>
                <a:gd name="T40" fmla="*/ 596 w 993"/>
                <a:gd name="T41" fmla="*/ 0 h 822"/>
                <a:gd name="T42" fmla="*/ 681 w 993"/>
                <a:gd name="T43" fmla="*/ 0 h 822"/>
                <a:gd name="T44" fmla="*/ 709 w 993"/>
                <a:gd name="T45" fmla="*/ 113 h 822"/>
                <a:gd name="T46" fmla="*/ 766 w 993"/>
                <a:gd name="T47" fmla="*/ 113 h 822"/>
                <a:gd name="T48" fmla="*/ 766 w 993"/>
                <a:gd name="T49" fmla="*/ 170 h 822"/>
                <a:gd name="T50" fmla="*/ 851 w 993"/>
                <a:gd name="T51" fmla="*/ 255 h 822"/>
                <a:gd name="T52" fmla="*/ 936 w 993"/>
                <a:gd name="T53" fmla="*/ 255 h 822"/>
                <a:gd name="T54" fmla="*/ 993 w 993"/>
                <a:gd name="T55" fmla="*/ 368 h 822"/>
                <a:gd name="T56" fmla="*/ 879 w 993"/>
                <a:gd name="T57" fmla="*/ 425 h 822"/>
                <a:gd name="T58" fmla="*/ 794 w 993"/>
                <a:gd name="T59" fmla="*/ 396 h 822"/>
                <a:gd name="T60" fmla="*/ 709 w 993"/>
                <a:gd name="T61" fmla="*/ 425 h 822"/>
                <a:gd name="T62" fmla="*/ 709 w 993"/>
                <a:gd name="T63" fmla="*/ 482 h 822"/>
                <a:gd name="T64" fmla="*/ 652 w 993"/>
                <a:gd name="T65" fmla="*/ 538 h 822"/>
                <a:gd name="T66" fmla="*/ 652 w 993"/>
                <a:gd name="T67" fmla="*/ 595 h 822"/>
                <a:gd name="T68" fmla="*/ 596 w 993"/>
                <a:gd name="T69" fmla="*/ 623 h 822"/>
                <a:gd name="T70" fmla="*/ 652 w 993"/>
                <a:gd name="T71" fmla="*/ 708 h 822"/>
                <a:gd name="T72" fmla="*/ 624 w 993"/>
                <a:gd name="T73" fmla="*/ 765 h 822"/>
                <a:gd name="T74" fmla="*/ 652 w 993"/>
                <a:gd name="T75" fmla="*/ 822 h 822"/>
                <a:gd name="T76" fmla="*/ 596 w 993"/>
                <a:gd name="T7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3" h="822">
                  <a:moveTo>
                    <a:pt x="596" y="822"/>
                  </a:moveTo>
                  <a:lnTo>
                    <a:pt x="567" y="765"/>
                  </a:lnTo>
                  <a:lnTo>
                    <a:pt x="511" y="737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426" y="538"/>
                  </a:lnTo>
                  <a:lnTo>
                    <a:pt x="341" y="510"/>
                  </a:lnTo>
                  <a:lnTo>
                    <a:pt x="284" y="425"/>
                  </a:lnTo>
                  <a:lnTo>
                    <a:pt x="199" y="453"/>
                  </a:lnTo>
                  <a:lnTo>
                    <a:pt x="171" y="538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369" y="141"/>
                  </a:lnTo>
                  <a:lnTo>
                    <a:pt x="596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170"/>
                  </a:lnTo>
                  <a:lnTo>
                    <a:pt x="851" y="255"/>
                  </a:lnTo>
                  <a:lnTo>
                    <a:pt x="936" y="255"/>
                  </a:lnTo>
                  <a:lnTo>
                    <a:pt x="993" y="368"/>
                  </a:lnTo>
                  <a:lnTo>
                    <a:pt x="879" y="425"/>
                  </a:lnTo>
                  <a:lnTo>
                    <a:pt x="794" y="396"/>
                  </a:lnTo>
                  <a:lnTo>
                    <a:pt x="709" y="425"/>
                  </a:lnTo>
                  <a:lnTo>
                    <a:pt x="709" y="482"/>
                  </a:lnTo>
                  <a:lnTo>
                    <a:pt x="652" y="538"/>
                  </a:lnTo>
                  <a:lnTo>
                    <a:pt x="652" y="595"/>
                  </a:lnTo>
                  <a:lnTo>
                    <a:pt x="596" y="623"/>
                  </a:lnTo>
                  <a:lnTo>
                    <a:pt x="652" y="708"/>
                  </a:lnTo>
                  <a:lnTo>
                    <a:pt x="624" y="765"/>
                  </a:lnTo>
                  <a:lnTo>
                    <a:pt x="652" y="822"/>
                  </a:lnTo>
                  <a:lnTo>
                    <a:pt x="596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27BA1DC6-7B9B-4CF2-B0C4-4DC435A73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0"/>
              <a:ext cx="1333" cy="850"/>
            </a:xfrm>
            <a:custGeom>
              <a:avLst/>
              <a:gdLst>
                <a:gd name="T0" fmla="*/ 1333 w 1333"/>
                <a:gd name="T1" fmla="*/ 709 h 850"/>
                <a:gd name="T2" fmla="*/ 1248 w 1333"/>
                <a:gd name="T3" fmla="*/ 709 h 850"/>
                <a:gd name="T4" fmla="*/ 1021 w 1333"/>
                <a:gd name="T5" fmla="*/ 850 h 850"/>
                <a:gd name="T6" fmla="*/ 908 w 1333"/>
                <a:gd name="T7" fmla="*/ 794 h 850"/>
                <a:gd name="T8" fmla="*/ 879 w 1333"/>
                <a:gd name="T9" fmla="*/ 822 h 850"/>
                <a:gd name="T10" fmla="*/ 681 w 1333"/>
                <a:gd name="T11" fmla="*/ 822 h 850"/>
                <a:gd name="T12" fmla="*/ 652 w 1333"/>
                <a:gd name="T13" fmla="*/ 850 h 850"/>
                <a:gd name="T14" fmla="*/ 539 w 1333"/>
                <a:gd name="T15" fmla="*/ 794 h 850"/>
                <a:gd name="T16" fmla="*/ 454 w 1333"/>
                <a:gd name="T17" fmla="*/ 850 h 850"/>
                <a:gd name="T18" fmla="*/ 454 w 1333"/>
                <a:gd name="T19" fmla="*/ 794 h 850"/>
                <a:gd name="T20" fmla="*/ 397 w 1333"/>
                <a:gd name="T21" fmla="*/ 737 h 850"/>
                <a:gd name="T22" fmla="*/ 369 w 1333"/>
                <a:gd name="T23" fmla="*/ 794 h 850"/>
                <a:gd name="T24" fmla="*/ 341 w 1333"/>
                <a:gd name="T25" fmla="*/ 709 h 850"/>
                <a:gd name="T26" fmla="*/ 227 w 1333"/>
                <a:gd name="T27" fmla="*/ 680 h 850"/>
                <a:gd name="T28" fmla="*/ 199 w 1333"/>
                <a:gd name="T29" fmla="*/ 737 h 850"/>
                <a:gd name="T30" fmla="*/ 142 w 1333"/>
                <a:gd name="T31" fmla="*/ 737 h 850"/>
                <a:gd name="T32" fmla="*/ 85 w 1333"/>
                <a:gd name="T33" fmla="*/ 709 h 850"/>
                <a:gd name="T34" fmla="*/ 57 w 1333"/>
                <a:gd name="T35" fmla="*/ 652 h 850"/>
                <a:gd name="T36" fmla="*/ 114 w 1333"/>
                <a:gd name="T37" fmla="*/ 624 h 850"/>
                <a:gd name="T38" fmla="*/ 57 w 1333"/>
                <a:gd name="T39" fmla="*/ 538 h 850"/>
                <a:gd name="T40" fmla="*/ 114 w 1333"/>
                <a:gd name="T41" fmla="*/ 510 h 850"/>
                <a:gd name="T42" fmla="*/ 57 w 1333"/>
                <a:gd name="T43" fmla="*/ 482 h 850"/>
                <a:gd name="T44" fmla="*/ 57 w 1333"/>
                <a:gd name="T45" fmla="*/ 425 h 850"/>
                <a:gd name="T46" fmla="*/ 29 w 1333"/>
                <a:gd name="T47" fmla="*/ 425 h 850"/>
                <a:gd name="T48" fmla="*/ 0 w 1333"/>
                <a:gd name="T49" fmla="*/ 397 h 850"/>
                <a:gd name="T50" fmla="*/ 57 w 1333"/>
                <a:gd name="T51" fmla="*/ 340 h 850"/>
                <a:gd name="T52" fmla="*/ 57 w 1333"/>
                <a:gd name="T53" fmla="*/ 255 h 850"/>
                <a:gd name="T54" fmla="*/ 29 w 1333"/>
                <a:gd name="T55" fmla="*/ 227 h 850"/>
                <a:gd name="T56" fmla="*/ 114 w 1333"/>
                <a:gd name="T57" fmla="*/ 170 h 850"/>
                <a:gd name="T58" fmla="*/ 114 w 1333"/>
                <a:gd name="T59" fmla="*/ 85 h 850"/>
                <a:gd name="T60" fmla="*/ 142 w 1333"/>
                <a:gd name="T61" fmla="*/ 113 h 850"/>
                <a:gd name="T62" fmla="*/ 227 w 1333"/>
                <a:gd name="T63" fmla="*/ 57 h 850"/>
                <a:gd name="T64" fmla="*/ 284 w 1333"/>
                <a:gd name="T65" fmla="*/ 142 h 850"/>
                <a:gd name="T66" fmla="*/ 511 w 1333"/>
                <a:gd name="T67" fmla="*/ 85 h 850"/>
                <a:gd name="T68" fmla="*/ 539 w 1333"/>
                <a:gd name="T69" fmla="*/ 28 h 850"/>
                <a:gd name="T70" fmla="*/ 624 w 1333"/>
                <a:gd name="T71" fmla="*/ 28 h 850"/>
                <a:gd name="T72" fmla="*/ 652 w 1333"/>
                <a:gd name="T73" fmla="*/ 57 h 850"/>
                <a:gd name="T74" fmla="*/ 794 w 1333"/>
                <a:gd name="T75" fmla="*/ 0 h 850"/>
                <a:gd name="T76" fmla="*/ 879 w 1333"/>
                <a:gd name="T77" fmla="*/ 28 h 850"/>
                <a:gd name="T78" fmla="*/ 936 w 1333"/>
                <a:gd name="T79" fmla="*/ 0 h 850"/>
                <a:gd name="T80" fmla="*/ 964 w 1333"/>
                <a:gd name="T81" fmla="*/ 113 h 850"/>
                <a:gd name="T82" fmla="*/ 879 w 1333"/>
                <a:gd name="T83" fmla="*/ 113 h 850"/>
                <a:gd name="T84" fmla="*/ 908 w 1333"/>
                <a:gd name="T85" fmla="*/ 170 h 850"/>
                <a:gd name="T86" fmla="*/ 964 w 1333"/>
                <a:gd name="T87" fmla="*/ 170 h 850"/>
                <a:gd name="T88" fmla="*/ 1021 w 1333"/>
                <a:gd name="T89" fmla="*/ 227 h 850"/>
                <a:gd name="T90" fmla="*/ 1021 w 1333"/>
                <a:gd name="T91" fmla="*/ 283 h 850"/>
                <a:gd name="T92" fmla="*/ 1049 w 1333"/>
                <a:gd name="T93" fmla="*/ 312 h 850"/>
                <a:gd name="T94" fmla="*/ 1021 w 1333"/>
                <a:gd name="T95" fmla="*/ 368 h 850"/>
                <a:gd name="T96" fmla="*/ 1049 w 1333"/>
                <a:gd name="T97" fmla="*/ 397 h 850"/>
                <a:gd name="T98" fmla="*/ 1163 w 1333"/>
                <a:gd name="T99" fmla="*/ 368 h 850"/>
                <a:gd name="T100" fmla="*/ 1248 w 1333"/>
                <a:gd name="T101" fmla="*/ 453 h 850"/>
                <a:gd name="T102" fmla="*/ 1304 w 1333"/>
                <a:gd name="T103" fmla="*/ 425 h 850"/>
                <a:gd name="T104" fmla="*/ 1333 w 1333"/>
                <a:gd name="T105" fmla="*/ 482 h 850"/>
                <a:gd name="T106" fmla="*/ 1276 w 1333"/>
                <a:gd name="T107" fmla="*/ 538 h 850"/>
                <a:gd name="T108" fmla="*/ 1333 w 1333"/>
                <a:gd name="T109" fmla="*/ 709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3" h="850">
                  <a:moveTo>
                    <a:pt x="1333" y="709"/>
                  </a:moveTo>
                  <a:lnTo>
                    <a:pt x="1248" y="709"/>
                  </a:lnTo>
                  <a:lnTo>
                    <a:pt x="1021" y="850"/>
                  </a:lnTo>
                  <a:lnTo>
                    <a:pt x="908" y="794"/>
                  </a:lnTo>
                  <a:lnTo>
                    <a:pt x="879" y="822"/>
                  </a:lnTo>
                  <a:lnTo>
                    <a:pt x="681" y="822"/>
                  </a:lnTo>
                  <a:lnTo>
                    <a:pt x="652" y="850"/>
                  </a:lnTo>
                  <a:lnTo>
                    <a:pt x="539" y="794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37"/>
                  </a:lnTo>
                  <a:lnTo>
                    <a:pt x="369" y="794"/>
                  </a:lnTo>
                  <a:lnTo>
                    <a:pt x="341" y="709"/>
                  </a:lnTo>
                  <a:lnTo>
                    <a:pt x="227" y="680"/>
                  </a:lnTo>
                  <a:lnTo>
                    <a:pt x="199" y="737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114" y="624"/>
                  </a:lnTo>
                  <a:lnTo>
                    <a:pt x="57" y="538"/>
                  </a:lnTo>
                  <a:lnTo>
                    <a:pt x="114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227" y="57"/>
                  </a:lnTo>
                  <a:lnTo>
                    <a:pt x="284" y="142"/>
                  </a:lnTo>
                  <a:lnTo>
                    <a:pt x="511" y="85"/>
                  </a:lnTo>
                  <a:lnTo>
                    <a:pt x="539" y="28"/>
                  </a:lnTo>
                  <a:lnTo>
                    <a:pt x="624" y="28"/>
                  </a:lnTo>
                  <a:lnTo>
                    <a:pt x="652" y="57"/>
                  </a:lnTo>
                  <a:lnTo>
                    <a:pt x="794" y="0"/>
                  </a:lnTo>
                  <a:lnTo>
                    <a:pt x="879" y="28"/>
                  </a:lnTo>
                  <a:lnTo>
                    <a:pt x="936" y="0"/>
                  </a:lnTo>
                  <a:lnTo>
                    <a:pt x="964" y="113"/>
                  </a:lnTo>
                  <a:lnTo>
                    <a:pt x="879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49" y="312"/>
                  </a:lnTo>
                  <a:lnTo>
                    <a:pt x="1021" y="368"/>
                  </a:lnTo>
                  <a:lnTo>
                    <a:pt x="1049" y="397"/>
                  </a:lnTo>
                  <a:lnTo>
                    <a:pt x="1163" y="368"/>
                  </a:lnTo>
                  <a:lnTo>
                    <a:pt x="1248" y="453"/>
                  </a:lnTo>
                  <a:lnTo>
                    <a:pt x="1304" y="425"/>
                  </a:lnTo>
                  <a:lnTo>
                    <a:pt x="1333" y="482"/>
                  </a:lnTo>
                  <a:lnTo>
                    <a:pt x="1276" y="538"/>
                  </a:lnTo>
                  <a:lnTo>
                    <a:pt x="1333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2AF28B14-996F-4475-9A5C-DD22C6022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339"/>
              <a:ext cx="935" cy="1134"/>
            </a:xfrm>
            <a:custGeom>
              <a:avLst/>
              <a:gdLst>
                <a:gd name="T0" fmla="*/ 935 w 935"/>
                <a:gd name="T1" fmla="*/ 397 h 1134"/>
                <a:gd name="T2" fmla="*/ 879 w 935"/>
                <a:gd name="T3" fmla="*/ 453 h 1134"/>
                <a:gd name="T4" fmla="*/ 879 w 935"/>
                <a:gd name="T5" fmla="*/ 538 h 1134"/>
                <a:gd name="T6" fmla="*/ 822 w 935"/>
                <a:gd name="T7" fmla="*/ 510 h 1134"/>
                <a:gd name="T8" fmla="*/ 794 w 935"/>
                <a:gd name="T9" fmla="*/ 567 h 1134"/>
                <a:gd name="T10" fmla="*/ 822 w 935"/>
                <a:gd name="T11" fmla="*/ 623 h 1134"/>
                <a:gd name="T12" fmla="*/ 765 w 935"/>
                <a:gd name="T13" fmla="*/ 680 h 1134"/>
                <a:gd name="T14" fmla="*/ 709 w 935"/>
                <a:gd name="T15" fmla="*/ 879 h 1134"/>
                <a:gd name="T16" fmla="*/ 652 w 935"/>
                <a:gd name="T17" fmla="*/ 879 h 1134"/>
                <a:gd name="T18" fmla="*/ 624 w 935"/>
                <a:gd name="T19" fmla="*/ 907 h 1134"/>
                <a:gd name="T20" fmla="*/ 567 w 935"/>
                <a:gd name="T21" fmla="*/ 907 h 1134"/>
                <a:gd name="T22" fmla="*/ 482 w 935"/>
                <a:gd name="T23" fmla="*/ 1020 h 1134"/>
                <a:gd name="T24" fmla="*/ 425 w 935"/>
                <a:gd name="T25" fmla="*/ 1020 h 1134"/>
                <a:gd name="T26" fmla="*/ 425 w 935"/>
                <a:gd name="T27" fmla="*/ 992 h 1134"/>
                <a:gd name="T28" fmla="*/ 340 w 935"/>
                <a:gd name="T29" fmla="*/ 992 h 1134"/>
                <a:gd name="T30" fmla="*/ 255 w 935"/>
                <a:gd name="T31" fmla="*/ 1105 h 1134"/>
                <a:gd name="T32" fmla="*/ 170 w 935"/>
                <a:gd name="T33" fmla="*/ 1134 h 1134"/>
                <a:gd name="T34" fmla="*/ 85 w 935"/>
                <a:gd name="T35" fmla="*/ 1077 h 1134"/>
                <a:gd name="T36" fmla="*/ 113 w 935"/>
                <a:gd name="T37" fmla="*/ 1020 h 1134"/>
                <a:gd name="T38" fmla="*/ 28 w 935"/>
                <a:gd name="T39" fmla="*/ 992 h 1134"/>
                <a:gd name="T40" fmla="*/ 28 w 935"/>
                <a:gd name="T41" fmla="*/ 964 h 1134"/>
                <a:gd name="T42" fmla="*/ 57 w 935"/>
                <a:gd name="T43" fmla="*/ 964 h 1134"/>
                <a:gd name="T44" fmla="*/ 85 w 935"/>
                <a:gd name="T45" fmla="*/ 964 h 1134"/>
                <a:gd name="T46" fmla="*/ 85 w 935"/>
                <a:gd name="T47" fmla="*/ 935 h 1134"/>
                <a:gd name="T48" fmla="*/ 57 w 935"/>
                <a:gd name="T49" fmla="*/ 935 h 1134"/>
                <a:gd name="T50" fmla="*/ 85 w 935"/>
                <a:gd name="T51" fmla="*/ 850 h 1134"/>
                <a:gd name="T52" fmla="*/ 28 w 935"/>
                <a:gd name="T53" fmla="*/ 822 h 1134"/>
                <a:gd name="T54" fmla="*/ 0 w 935"/>
                <a:gd name="T55" fmla="*/ 765 h 1134"/>
                <a:gd name="T56" fmla="*/ 85 w 935"/>
                <a:gd name="T57" fmla="*/ 737 h 1134"/>
                <a:gd name="T58" fmla="*/ 85 w 935"/>
                <a:gd name="T59" fmla="*/ 623 h 1134"/>
                <a:gd name="T60" fmla="*/ 28 w 935"/>
                <a:gd name="T61" fmla="*/ 623 h 1134"/>
                <a:gd name="T62" fmla="*/ 0 w 935"/>
                <a:gd name="T63" fmla="*/ 510 h 1134"/>
                <a:gd name="T64" fmla="*/ 113 w 935"/>
                <a:gd name="T65" fmla="*/ 397 h 1134"/>
                <a:gd name="T66" fmla="*/ 85 w 935"/>
                <a:gd name="T67" fmla="*/ 340 h 1134"/>
                <a:gd name="T68" fmla="*/ 113 w 935"/>
                <a:gd name="T69" fmla="*/ 312 h 1134"/>
                <a:gd name="T70" fmla="*/ 142 w 935"/>
                <a:gd name="T71" fmla="*/ 198 h 1134"/>
                <a:gd name="T72" fmla="*/ 142 w 935"/>
                <a:gd name="T73" fmla="*/ 113 h 1134"/>
                <a:gd name="T74" fmla="*/ 227 w 935"/>
                <a:gd name="T75" fmla="*/ 0 h 1134"/>
                <a:gd name="T76" fmla="*/ 283 w 935"/>
                <a:gd name="T77" fmla="*/ 56 h 1134"/>
                <a:gd name="T78" fmla="*/ 283 w 935"/>
                <a:gd name="T79" fmla="*/ 113 h 1134"/>
                <a:gd name="T80" fmla="*/ 425 w 935"/>
                <a:gd name="T81" fmla="*/ 85 h 1134"/>
                <a:gd name="T82" fmla="*/ 624 w 935"/>
                <a:gd name="T83" fmla="*/ 255 h 1134"/>
                <a:gd name="T84" fmla="*/ 850 w 935"/>
                <a:gd name="T85" fmla="*/ 340 h 1134"/>
                <a:gd name="T86" fmla="*/ 879 w 935"/>
                <a:gd name="T87" fmla="*/ 340 h 1134"/>
                <a:gd name="T88" fmla="*/ 935 w 935"/>
                <a:gd name="T89" fmla="*/ 39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5" h="1134">
                  <a:moveTo>
                    <a:pt x="935" y="397"/>
                  </a:moveTo>
                  <a:lnTo>
                    <a:pt x="879" y="453"/>
                  </a:lnTo>
                  <a:lnTo>
                    <a:pt x="879" y="538"/>
                  </a:lnTo>
                  <a:lnTo>
                    <a:pt x="822" y="510"/>
                  </a:lnTo>
                  <a:lnTo>
                    <a:pt x="794" y="567"/>
                  </a:lnTo>
                  <a:lnTo>
                    <a:pt x="822" y="623"/>
                  </a:lnTo>
                  <a:lnTo>
                    <a:pt x="765" y="680"/>
                  </a:lnTo>
                  <a:lnTo>
                    <a:pt x="709" y="879"/>
                  </a:lnTo>
                  <a:lnTo>
                    <a:pt x="652" y="879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482" y="1020"/>
                  </a:lnTo>
                  <a:lnTo>
                    <a:pt x="425" y="1020"/>
                  </a:lnTo>
                  <a:lnTo>
                    <a:pt x="425" y="992"/>
                  </a:lnTo>
                  <a:lnTo>
                    <a:pt x="340" y="992"/>
                  </a:lnTo>
                  <a:lnTo>
                    <a:pt x="255" y="1105"/>
                  </a:lnTo>
                  <a:lnTo>
                    <a:pt x="170" y="1134"/>
                  </a:lnTo>
                  <a:lnTo>
                    <a:pt x="85" y="1077"/>
                  </a:lnTo>
                  <a:lnTo>
                    <a:pt x="113" y="1020"/>
                  </a:lnTo>
                  <a:lnTo>
                    <a:pt x="28" y="992"/>
                  </a:lnTo>
                  <a:lnTo>
                    <a:pt x="28" y="964"/>
                  </a:lnTo>
                  <a:lnTo>
                    <a:pt x="57" y="964"/>
                  </a:lnTo>
                  <a:lnTo>
                    <a:pt x="85" y="964"/>
                  </a:lnTo>
                  <a:lnTo>
                    <a:pt x="85" y="935"/>
                  </a:lnTo>
                  <a:lnTo>
                    <a:pt x="57" y="935"/>
                  </a:lnTo>
                  <a:lnTo>
                    <a:pt x="85" y="850"/>
                  </a:lnTo>
                  <a:lnTo>
                    <a:pt x="28" y="822"/>
                  </a:lnTo>
                  <a:lnTo>
                    <a:pt x="0" y="765"/>
                  </a:lnTo>
                  <a:lnTo>
                    <a:pt x="85" y="737"/>
                  </a:lnTo>
                  <a:lnTo>
                    <a:pt x="85" y="623"/>
                  </a:lnTo>
                  <a:lnTo>
                    <a:pt x="28" y="623"/>
                  </a:lnTo>
                  <a:lnTo>
                    <a:pt x="0" y="510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425" y="85"/>
                  </a:lnTo>
                  <a:lnTo>
                    <a:pt x="624" y="255"/>
                  </a:lnTo>
                  <a:lnTo>
                    <a:pt x="850" y="340"/>
                  </a:lnTo>
                  <a:lnTo>
                    <a:pt x="879" y="340"/>
                  </a:lnTo>
                  <a:lnTo>
                    <a:pt x="935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4E1FD71A-0372-446D-84D5-FFFD6B7E1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36"/>
              <a:ext cx="1021" cy="992"/>
            </a:xfrm>
            <a:custGeom>
              <a:avLst/>
              <a:gdLst>
                <a:gd name="T0" fmla="*/ 510 w 1021"/>
                <a:gd name="T1" fmla="*/ 0 h 992"/>
                <a:gd name="T2" fmla="*/ 454 w 1021"/>
                <a:gd name="T3" fmla="*/ 56 h 992"/>
                <a:gd name="T4" fmla="*/ 454 w 1021"/>
                <a:gd name="T5" fmla="*/ 141 h 992"/>
                <a:gd name="T6" fmla="*/ 397 w 1021"/>
                <a:gd name="T7" fmla="*/ 113 h 992"/>
                <a:gd name="T8" fmla="*/ 369 w 1021"/>
                <a:gd name="T9" fmla="*/ 170 h 992"/>
                <a:gd name="T10" fmla="*/ 397 w 1021"/>
                <a:gd name="T11" fmla="*/ 226 h 992"/>
                <a:gd name="T12" fmla="*/ 340 w 1021"/>
                <a:gd name="T13" fmla="*/ 283 h 992"/>
                <a:gd name="T14" fmla="*/ 284 w 1021"/>
                <a:gd name="T15" fmla="*/ 482 h 992"/>
                <a:gd name="T16" fmla="*/ 227 w 1021"/>
                <a:gd name="T17" fmla="*/ 482 h 992"/>
                <a:gd name="T18" fmla="*/ 199 w 1021"/>
                <a:gd name="T19" fmla="*/ 510 h 992"/>
                <a:gd name="T20" fmla="*/ 142 w 1021"/>
                <a:gd name="T21" fmla="*/ 510 h 992"/>
                <a:gd name="T22" fmla="*/ 57 w 1021"/>
                <a:gd name="T23" fmla="*/ 623 h 992"/>
                <a:gd name="T24" fmla="*/ 0 w 1021"/>
                <a:gd name="T25" fmla="*/ 623 h 992"/>
                <a:gd name="T26" fmla="*/ 0 w 1021"/>
                <a:gd name="T27" fmla="*/ 850 h 992"/>
                <a:gd name="T28" fmla="*/ 57 w 1021"/>
                <a:gd name="T29" fmla="*/ 879 h 992"/>
                <a:gd name="T30" fmla="*/ 85 w 1021"/>
                <a:gd name="T31" fmla="*/ 850 h 992"/>
                <a:gd name="T32" fmla="*/ 255 w 1021"/>
                <a:gd name="T33" fmla="*/ 935 h 992"/>
                <a:gd name="T34" fmla="*/ 284 w 1021"/>
                <a:gd name="T35" fmla="*/ 935 h 992"/>
                <a:gd name="T36" fmla="*/ 312 w 1021"/>
                <a:gd name="T37" fmla="*/ 935 h 992"/>
                <a:gd name="T38" fmla="*/ 312 w 1021"/>
                <a:gd name="T39" fmla="*/ 907 h 992"/>
                <a:gd name="T40" fmla="*/ 454 w 1021"/>
                <a:gd name="T41" fmla="*/ 992 h 992"/>
                <a:gd name="T42" fmla="*/ 482 w 1021"/>
                <a:gd name="T43" fmla="*/ 850 h 992"/>
                <a:gd name="T44" fmla="*/ 567 w 1021"/>
                <a:gd name="T45" fmla="*/ 907 h 992"/>
                <a:gd name="T46" fmla="*/ 567 w 1021"/>
                <a:gd name="T47" fmla="*/ 822 h 992"/>
                <a:gd name="T48" fmla="*/ 709 w 1021"/>
                <a:gd name="T49" fmla="*/ 850 h 992"/>
                <a:gd name="T50" fmla="*/ 794 w 1021"/>
                <a:gd name="T51" fmla="*/ 793 h 992"/>
                <a:gd name="T52" fmla="*/ 822 w 1021"/>
                <a:gd name="T53" fmla="*/ 822 h 992"/>
                <a:gd name="T54" fmla="*/ 879 w 1021"/>
                <a:gd name="T55" fmla="*/ 737 h 992"/>
                <a:gd name="T56" fmla="*/ 964 w 1021"/>
                <a:gd name="T57" fmla="*/ 737 h 992"/>
                <a:gd name="T58" fmla="*/ 964 w 1021"/>
                <a:gd name="T59" fmla="*/ 680 h 992"/>
                <a:gd name="T60" fmla="*/ 936 w 1021"/>
                <a:gd name="T61" fmla="*/ 680 h 992"/>
                <a:gd name="T62" fmla="*/ 907 w 1021"/>
                <a:gd name="T63" fmla="*/ 652 h 992"/>
                <a:gd name="T64" fmla="*/ 964 w 1021"/>
                <a:gd name="T65" fmla="*/ 595 h 992"/>
                <a:gd name="T66" fmla="*/ 964 w 1021"/>
                <a:gd name="T67" fmla="*/ 510 h 992"/>
                <a:gd name="T68" fmla="*/ 936 w 1021"/>
                <a:gd name="T69" fmla="*/ 482 h 992"/>
                <a:gd name="T70" fmla="*/ 1021 w 1021"/>
                <a:gd name="T71" fmla="*/ 425 h 992"/>
                <a:gd name="T72" fmla="*/ 1021 w 1021"/>
                <a:gd name="T73" fmla="*/ 340 h 992"/>
                <a:gd name="T74" fmla="*/ 992 w 1021"/>
                <a:gd name="T75" fmla="*/ 312 h 992"/>
                <a:gd name="T76" fmla="*/ 964 w 1021"/>
                <a:gd name="T77" fmla="*/ 226 h 992"/>
                <a:gd name="T78" fmla="*/ 822 w 1021"/>
                <a:gd name="T79" fmla="*/ 198 h 992"/>
                <a:gd name="T80" fmla="*/ 794 w 1021"/>
                <a:gd name="T81" fmla="*/ 170 h 992"/>
                <a:gd name="T82" fmla="*/ 737 w 1021"/>
                <a:gd name="T83" fmla="*/ 170 h 992"/>
                <a:gd name="T84" fmla="*/ 681 w 1021"/>
                <a:gd name="T85" fmla="*/ 28 h 992"/>
                <a:gd name="T86" fmla="*/ 510 w 1021"/>
                <a:gd name="T8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992">
                  <a:moveTo>
                    <a:pt x="510" y="0"/>
                  </a:moveTo>
                  <a:lnTo>
                    <a:pt x="454" y="56"/>
                  </a:lnTo>
                  <a:lnTo>
                    <a:pt x="454" y="141"/>
                  </a:lnTo>
                  <a:lnTo>
                    <a:pt x="397" y="113"/>
                  </a:lnTo>
                  <a:lnTo>
                    <a:pt x="369" y="170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284" y="482"/>
                  </a:lnTo>
                  <a:lnTo>
                    <a:pt x="227" y="482"/>
                  </a:lnTo>
                  <a:lnTo>
                    <a:pt x="199" y="510"/>
                  </a:lnTo>
                  <a:lnTo>
                    <a:pt x="142" y="51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850"/>
                  </a:lnTo>
                  <a:lnTo>
                    <a:pt x="57" y="879"/>
                  </a:lnTo>
                  <a:lnTo>
                    <a:pt x="85" y="850"/>
                  </a:lnTo>
                  <a:lnTo>
                    <a:pt x="255" y="935"/>
                  </a:lnTo>
                  <a:lnTo>
                    <a:pt x="284" y="935"/>
                  </a:lnTo>
                  <a:lnTo>
                    <a:pt x="312" y="935"/>
                  </a:lnTo>
                  <a:lnTo>
                    <a:pt x="312" y="907"/>
                  </a:lnTo>
                  <a:lnTo>
                    <a:pt x="454" y="992"/>
                  </a:lnTo>
                  <a:lnTo>
                    <a:pt x="482" y="850"/>
                  </a:lnTo>
                  <a:lnTo>
                    <a:pt x="567" y="907"/>
                  </a:lnTo>
                  <a:lnTo>
                    <a:pt x="567" y="822"/>
                  </a:lnTo>
                  <a:lnTo>
                    <a:pt x="709" y="850"/>
                  </a:lnTo>
                  <a:lnTo>
                    <a:pt x="794" y="793"/>
                  </a:lnTo>
                  <a:lnTo>
                    <a:pt x="822" y="822"/>
                  </a:lnTo>
                  <a:lnTo>
                    <a:pt x="879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64" y="510"/>
                  </a:lnTo>
                  <a:lnTo>
                    <a:pt x="936" y="482"/>
                  </a:lnTo>
                  <a:lnTo>
                    <a:pt x="1021" y="425"/>
                  </a:lnTo>
                  <a:lnTo>
                    <a:pt x="1021" y="340"/>
                  </a:lnTo>
                  <a:lnTo>
                    <a:pt x="992" y="312"/>
                  </a:lnTo>
                  <a:lnTo>
                    <a:pt x="964" y="226"/>
                  </a:lnTo>
                  <a:lnTo>
                    <a:pt x="822" y="198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1" y="28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0572F698-410D-48AC-8748-8C02982C1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90"/>
              <a:ext cx="992" cy="1020"/>
            </a:xfrm>
            <a:custGeom>
              <a:avLst/>
              <a:gdLst>
                <a:gd name="T0" fmla="*/ 28 w 992"/>
                <a:gd name="T1" fmla="*/ 737 h 1020"/>
                <a:gd name="T2" fmla="*/ 28 w 992"/>
                <a:gd name="T3" fmla="*/ 822 h 1020"/>
                <a:gd name="T4" fmla="*/ 312 w 992"/>
                <a:gd name="T5" fmla="*/ 964 h 1020"/>
                <a:gd name="T6" fmla="*/ 369 w 992"/>
                <a:gd name="T7" fmla="*/ 964 h 1020"/>
                <a:gd name="T8" fmla="*/ 737 w 992"/>
                <a:gd name="T9" fmla="*/ 1020 h 1020"/>
                <a:gd name="T10" fmla="*/ 822 w 992"/>
                <a:gd name="T11" fmla="*/ 964 h 1020"/>
                <a:gd name="T12" fmla="*/ 879 w 992"/>
                <a:gd name="T13" fmla="*/ 992 h 1020"/>
                <a:gd name="T14" fmla="*/ 992 w 992"/>
                <a:gd name="T15" fmla="*/ 879 h 1020"/>
                <a:gd name="T16" fmla="*/ 964 w 992"/>
                <a:gd name="T17" fmla="*/ 822 h 1020"/>
                <a:gd name="T18" fmla="*/ 907 w 992"/>
                <a:gd name="T19" fmla="*/ 793 h 1020"/>
                <a:gd name="T20" fmla="*/ 879 w 992"/>
                <a:gd name="T21" fmla="*/ 850 h 1020"/>
                <a:gd name="T22" fmla="*/ 850 w 992"/>
                <a:gd name="T23" fmla="*/ 793 h 1020"/>
                <a:gd name="T24" fmla="*/ 794 w 992"/>
                <a:gd name="T25" fmla="*/ 765 h 1020"/>
                <a:gd name="T26" fmla="*/ 765 w 992"/>
                <a:gd name="T27" fmla="*/ 793 h 1020"/>
                <a:gd name="T28" fmla="*/ 709 w 992"/>
                <a:gd name="T29" fmla="*/ 652 h 1020"/>
                <a:gd name="T30" fmla="*/ 709 w 992"/>
                <a:gd name="T31" fmla="*/ 595 h 1020"/>
                <a:gd name="T32" fmla="*/ 595 w 992"/>
                <a:gd name="T33" fmla="*/ 538 h 1020"/>
                <a:gd name="T34" fmla="*/ 567 w 992"/>
                <a:gd name="T35" fmla="*/ 482 h 1020"/>
                <a:gd name="T36" fmla="*/ 595 w 992"/>
                <a:gd name="T37" fmla="*/ 340 h 1020"/>
                <a:gd name="T38" fmla="*/ 567 w 992"/>
                <a:gd name="T39" fmla="*/ 283 h 1020"/>
                <a:gd name="T40" fmla="*/ 482 w 992"/>
                <a:gd name="T41" fmla="*/ 340 h 1020"/>
                <a:gd name="T42" fmla="*/ 454 w 992"/>
                <a:gd name="T43" fmla="*/ 312 h 1020"/>
                <a:gd name="T44" fmla="*/ 425 w 992"/>
                <a:gd name="T45" fmla="*/ 226 h 1020"/>
                <a:gd name="T46" fmla="*/ 397 w 992"/>
                <a:gd name="T47" fmla="*/ 226 h 1020"/>
                <a:gd name="T48" fmla="*/ 397 w 992"/>
                <a:gd name="T49" fmla="*/ 113 h 1020"/>
                <a:gd name="T50" fmla="*/ 340 w 992"/>
                <a:gd name="T51" fmla="*/ 85 h 1020"/>
                <a:gd name="T52" fmla="*/ 340 w 992"/>
                <a:gd name="T53" fmla="*/ 28 h 1020"/>
                <a:gd name="T54" fmla="*/ 283 w 992"/>
                <a:gd name="T55" fmla="*/ 0 h 1020"/>
                <a:gd name="T56" fmla="*/ 255 w 992"/>
                <a:gd name="T57" fmla="*/ 28 h 1020"/>
                <a:gd name="T58" fmla="*/ 340 w 992"/>
                <a:gd name="T59" fmla="*/ 170 h 1020"/>
                <a:gd name="T60" fmla="*/ 312 w 992"/>
                <a:gd name="T61" fmla="*/ 283 h 1020"/>
                <a:gd name="T62" fmla="*/ 198 w 992"/>
                <a:gd name="T63" fmla="*/ 312 h 1020"/>
                <a:gd name="T64" fmla="*/ 113 w 992"/>
                <a:gd name="T65" fmla="*/ 453 h 1020"/>
                <a:gd name="T66" fmla="*/ 113 w 992"/>
                <a:gd name="T67" fmla="*/ 538 h 1020"/>
                <a:gd name="T68" fmla="*/ 85 w 992"/>
                <a:gd name="T69" fmla="*/ 595 h 1020"/>
                <a:gd name="T70" fmla="*/ 85 w 992"/>
                <a:gd name="T71" fmla="*/ 623 h 1020"/>
                <a:gd name="T72" fmla="*/ 28 w 992"/>
                <a:gd name="T73" fmla="*/ 652 h 1020"/>
                <a:gd name="T74" fmla="*/ 0 w 992"/>
                <a:gd name="T75" fmla="*/ 737 h 1020"/>
                <a:gd name="T76" fmla="*/ 28 w 992"/>
                <a:gd name="T77" fmla="*/ 73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020">
                  <a:moveTo>
                    <a:pt x="28" y="737"/>
                  </a:moveTo>
                  <a:lnTo>
                    <a:pt x="28" y="822"/>
                  </a:lnTo>
                  <a:lnTo>
                    <a:pt x="312" y="964"/>
                  </a:lnTo>
                  <a:lnTo>
                    <a:pt x="369" y="964"/>
                  </a:lnTo>
                  <a:lnTo>
                    <a:pt x="737" y="1020"/>
                  </a:lnTo>
                  <a:lnTo>
                    <a:pt x="822" y="964"/>
                  </a:lnTo>
                  <a:lnTo>
                    <a:pt x="879" y="992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879" y="850"/>
                  </a:lnTo>
                  <a:lnTo>
                    <a:pt x="850" y="793"/>
                  </a:lnTo>
                  <a:lnTo>
                    <a:pt x="794" y="765"/>
                  </a:lnTo>
                  <a:lnTo>
                    <a:pt x="765" y="793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595" y="538"/>
                  </a:lnTo>
                  <a:lnTo>
                    <a:pt x="567" y="482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283" y="0"/>
                  </a:lnTo>
                  <a:lnTo>
                    <a:pt x="255" y="28"/>
                  </a:lnTo>
                  <a:lnTo>
                    <a:pt x="340" y="170"/>
                  </a:lnTo>
                  <a:lnTo>
                    <a:pt x="312" y="283"/>
                  </a:lnTo>
                  <a:lnTo>
                    <a:pt x="198" y="312"/>
                  </a:lnTo>
                  <a:lnTo>
                    <a:pt x="113" y="453"/>
                  </a:lnTo>
                  <a:lnTo>
                    <a:pt x="113" y="538"/>
                  </a:lnTo>
                  <a:lnTo>
                    <a:pt x="85" y="595"/>
                  </a:lnTo>
                  <a:lnTo>
                    <a:pt x="85" y="623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C86EA1E8-F3D0-4DF4-B068-9920BAA61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5308"/>
              <a:ext cx="511" cy="822"/>
            </a:xfrm>
            <a:custGeom>
              <a:avLst/>
              <a:gdLst>
                <a:gd name="T0" fmla="*/ 397 w 511"/>
                <a:gd name="T1" fmla="*/ 822 h 822"/>
                <a:gd name="T2" fmla="*/ 426 w 511"/>
                <a:gd name="T3" fmla="*/ 737 h 822"/>
                <a:gd name="T4" fmla="*/ 426 w 511"/>
                <a:gd name="T5" fmla="*/ 652 h 822"/>
                <a:gd name="T6" fmla="*/ 454 w 511"/>
                <a:gd name="T7" fmla="*/ 595 h 822"/>
                <a:gd name="T8" fmla="*/ 454 w 511"/>
                <a:gd name="T9" fmla="*/ 510 h 822"/>
                <a:gd name="T10" fmla="*/ 511 w 511"/>
                <a:gd name="T11" fmla="*/ 453 h 822"/>
                <a:gd name="T12" fmla="*/ 511 w 511"/>
                <a:gd name="T13" fmla="*/ 397 h 822"/>
                <a:gd name="T14" fmla="*/ 482 w 511"/>
                <a:gd name="T15" fmla="*/ 368 h 822"/>
                <a:gd name="T16" fmla="*/ 397 w 511"/>
                <a:gd name="T17" fmla="*/ 397 h 822"/>
                <a:gd name="T18" fmla="*/ 426 w 511"/>
                <a:gd name="T19" fmla="*/ 283 h 822"/>
                <a:gd name="T20" fmla="*/ 426 w 511"/>
                <a:gd name="T21" fmla="*/ 198 h 822"/>
                <a:gd name="T22" fmla="*/ 341 w 511"/>
                <a:gd name="T23" fmla="*/ 85 h 822"/>
                <a:gd name="T24" fmla="*/ 341 w 511"/>
                <a:gd name="T25" fmla="*/ 28 h 822"/>
                <a:gd name="T26" fmla="*/ 284 w 511"/>
                <a:gd name="T27" fmla="*/ 28 h 822"/>
                <a:gd name="T28" fmla="*/ 227 w 511"/>
                <a:gd name="T29" fmla="*/ 28 h 822"/>
                <a:gd name="T30" fmla="*/ 199 w 511"/>
                <a:gd name="T31" fmla="*/ 0 h 822"/>
                <a:gd name="T32" fmla="*/ 85 w 511"/>
                <a:gd name="T33" fmla="*/ 28 h 822"/>
                <a:gd name="T34" fmla="*/ 57 w 511"/>
                <a:gd name="T35" fmla="*/ 85 h 822"/>
                <a:gd name="T36" fmla="*/ 0 w 511"/>
                <a:gd name="T37" fmla="*/ 255 h 822"/>
                <a:gd name="T38" fmla="*/ 85 w 511"/>
                <a:gd name="T39" fmla="*/ 397 h 822"/>
                <a:gd name="T40" fmla="*/ 85 w 511"/>
                <a:gd name="T41" fmla="*/ 482 h 822"/>
                <a:gd name="T42" fmla="*/ 142 w 511"/>
                <a:gd name="T43" fmla="*/ 510 h 822"/>
                <a:gd name="T44" fmla="*/ 142 w 511"/>
                <a:gd name="T45" fmla="*/ 567 h 822"/>
                <a:gd name="T46" fmla="*/ 199 w 511"/>
                <a:gd name="T47" fmla="*/ 595 h 822"/>
                <a:gd name="T48" fmla="*/ 199 w 511"/>
                <a:gd name="T49" fmla="*/ 708 h 822"/>
                <a:gd name="T50" fmla="*/ 227 w 511"/>
                <a:gd name="T51" fmla="*/ 708 h 822"/>
                <a:gd name="T52" fmla="*/ 256 w 511"/>
                <a:gd name="T53" fmla="*/ 794 h 822"/>
                <a:gd name="T54" fmla="*/ 284 w 511"/>
                <a:gd name="T55" fmla="*/ 822 h 822"/>
                <a:gd name="T56" fmla="*/ 369 w 511"/>
                <a:gd name="T57" fmla="*/ 765 h 822"/>
                <a:gd name="T58" fmla="*/ 397 w 511"/>
                <a:gd name="T5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822">
                  <a:moveTo>
                    <a:pt x="397" y="822"/>
                  </a:moveTo>
                  <a:lnTo>
                    <a:pt x="426" y="737"/>
                  </a:lnTo>
                  <a:lnTo>
                    <a:pt x="426" y="652"/>
                  </a:lnTo>
                  <a:lnTo>
                    <a:pt x="454" y="595"/>
                  </a:lnTo>
                  <a:lnTo>
                    <a:pt x="454" y="510"/>
                  </a:lnTo>
                  <a:lnTo>
                    <a:pt x="511" y="453"/>
                  </a:lnTo>
                  <a:lnTo>
                    <a:pt x="511" y="397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283"/>
                  </a:lnTo>
                  <a:lnTo>
                    <a:pt x="426" y="198"/>
                  </a:lnTo>
                  <a:lnTo>
                    <a:pt x="341" y="85"/>
                  </a:lnTo>
                  <a:lnTo>
                    <a:pt x="341" y="28"/>
                  </a:lnTo>
                  <a:lnTo>
                    <a:pt x="284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708"/>
                  </a:lnTo>
                  <a:lnTo>
                    <a:pt x="227" y="708"/>
                  </a:lnTo>
                  <a:lnTo>
                    <a:pt x="256" y="794"/>
                  </a:lnTo>
                  <a:lnTo>
                    <a:pt x="284" y="822"/>
                  </a:lnTo>
                  <a:lnTo>
                    <a:pt x="369" y="765"/>
                  </a:lnTo>
                  <a:lnTo>
                    <a:pt x="397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A6351203-69F1-455F-9F5F-D0B4CCBF2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5364"/>
              <a:ext cx="538" cy="908"/>
            </a:xfrm>
            <a:custGeom>
              <a:avLst/>
              <a:gdLst>
                <a:gd name="T0" fmla="*/ 28 w 538"/>
                <a:gd name="T1" fmla="*/ 908 h 908"/>
                <a:gd name="T2" fmla="*/ 198 w 538"/>
                <a:gd name="T3" fmla="*/ 851 h 908"/>
                <a:gd name="T4" fmla="*/ 170 w 538"/>
                <a:gd name="T5" fmla="*/ 823 h 908"/>
                <a:gd name="T6" fmla="*/ 141 w 538"/>
                <a:gd name="T7" fmla="*/ 738 h 908"/>
                <a:gd name="T8" fmla="*/ 170 w 538"/>
                <a:gd name="T9" fmla="*/ 681 h 908"/>
                <a:gd name="T10" fmla="*/ 198 w 538"/>
                <a:gd name="T11" fmla="*/ 709 h 908"/>
                <a:gd name="T12" fmla="*/ 311 w 538"/>
                <a:gd name="T13" fmla="*/ 652 h 908"/>
                <a:gd name="T14" fmla="*/ 311 w 538"/>
                <a:gd name="T15" fmla="*/ 511 h 908"/>
                <a:gd name="T16" fmla="*/ 425 w 538"/>
                <a:gd name="T17" fmla="*/ 426 h 908"/>
                <a:gd name="T18" fmla="*/ 397 w 538"/>
                <a:gd name="T19" fmla="*/ 341 h 908"/>
                <a:gd name="T20" fmla="*/ 453 w 538"/>
                <a:gd name="T21" fmla="*/ 256 h 908"/>
                <a:gd name="T22" fmla="*/ 538 w 538"/>
                <a:gd name="T23" fmla="*/ 142 h 908"/>
                <a:gd name="T24" fmla="*/ 397 w 538"/>
                <a:gd name="T25" fmla="*/ 114 h 908"/>
                <a:gd name="T26" fmla="*/ 340 w 538"/>
                <a:gd name="T27" fmla="*/ 171 h 908"/>
                <a:gd name="T28" fmla="*/ 283 w 538"/>
                <a:gd name="T29" fmla="*/ 199 h 908"/>
                <a:gd name="T30" fmla="*/ 283 w 538"/>
                <a:gd name="T31" fmla="*/ 142 h 908"/>
                <a:gd name="T32" fmla="*/ 170 w 538"/>
                <a:gd name="T33" fmla="*/ 85 h 908"/>
                <a:gd name="T34" fmla="*/ 113 w 538"/>
                <a:gd name="T35" fmla="*/ 0 h 908"/>
                <a:gd name="T36" fmla="*/ 85 w 538"/>
                <a:gd name="T37" fmla="*/ 57 h 908"/>
                <a:gd name="T38" fmla="*/ 0 w 538"/>
                <a:gd name="T39" fmla="*/ 29 h 908"/>
                <a:gd name="T40" fmla="*/ 85 w 538"/>
                <a:gd name="T41" fmla="*/ 142 h 908"/>
                <a:gd name="T42" fmla="*/ 85 w 538"/>
                <a:gd name="T43" fmla="*/ 227 h 908"/>
                <a:gd name="T44" fmla="*/ 56 w 538"/>
                <a:gd name="T45" fmla="*/ 341 h 908"/>
                <a:gd name="T46" fmla="*/ 141 w 538"/>
                <a:gd name="T47" fmla="*/ 312 h 908"/>
                <a:gd name="T48" fmla="*/ 170 w 538"/>
                <a:gd name="T49" fmla="*/ 341 h 908"/>
                <a:gd name="T50" fmla="*/ 170 w 538"/>
                <a:gd name="T51" fmla="*/ 397 h 908"/>
                <a:gd name="T52" fmla="*/ 113 w 538"/>
                <a:gd name="T53" fmla="*/ 454 h 908"/>
                <a:gd name="T54" fmla="*/ 113 w 538"/>
                <a:gd name="T55" fmla="*/ 539 h 908"/>
                <a:gd name="T56" fmla="*/ 85 w 538"/>
                <a:gd name="T57" fmla="*/ 596 h 908"/>
                <a:gd name="T58" fmla="*/ 85 w 538"/>
                <a:gd name="T59" fmla="*/ 681 h 908"/>
                <a:gd name="T60" fmla="*/ 55 w 538"/>
                <a:gd name="T61" fmla="*/ 759 h 908"/>
                <a:gd name="T62" fmla="*/ 28 w 538"/>
                <a:gd name="T6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8" h="908">
                  <a:moveTo>
                    <a:pt x="28" y="908"/>
                  </a:moveTo>
                  <a:lnTo>
                    <a:pt x="198" y="851"/>
                  </a:lnTo>
                  <a:lnTo>
                    <a:pt x="170" y="823"/>
                  </a:lnTo>
                  <a:lnTo>
                    <a:pt x="141" y="738"/>
                  </a:lnTo>
                  <a:lnTo>
                    <a:pt x="170" y="681"/>
                  </a:lnTo>
                  <a:lnTo>
                    <a:pt x="198" y="709"/>
                  </a:lnTo>
                  <a:lnTo>
                    <a:pt x="311" y="652"/>
                  </a:lnTo>
                  <a:lnTo>
                    <a:pt x="311" y="511"/>
                  </a:lnTo>
                  <a:lnTo>
                    <a:pt x="425" y="426"/>
                  </a:lnTo>
                  <a:lnTo>
                    <a:pt x="397" y="341"/>
                  </a:lnTo>
                  <a:lnTo>
                    <a:pt x="453" y="256"/>
                  </a:lnTo>
                  <a:lnTo>
                    <a:pt x="538" y="142"/>
                  </a:lnTo>
                  <a:lnTo>
                    <a:pt x="397" y="114"/>
                  </a:lnTo>
                  <a:lnTo>
                    <a:pt x="340" y="171"/>
                  </a:lnTo>
                  <a:lnTo>
                    <a:pt x="283" y="199"/>
                  </a:lnTo>
                  <a:lnTo>
                    <a:pt x="283" y="142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29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56" y="341"/>
                  </a:lnTo>
                  <a:lnTo>
                    <a:pt x="141" y="312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3" y="454"/>
                  </a:lnTo>
                  <a:lnTo>
                    <a:pt x="113" y="539"/>
                  </a:lnTo>
                  <a:lnTo>
                    <a:pt x="85" y="596"/>
                  </a:lnTo>
                  <a:lnTo>
                    <a:pt x="85" y="681"/>
                  </a:lnTo>
                  <a:lnTo>
                    <a:pt x="55" y="759"/>
                  </a:lnTo>
                  <a:lnTo>
                    <a:pt x="28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51D8A151-F3E6-47BF-9EF4-71925D89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16"/>
              <a:ext cx="539" cy="653"/>
            </a:xfrm>
            <a:custGeom>
              <a:avLst/>
              <a:gdLst>
                <a:gd name="T0" fmla="*/ 425 w 539"/>
                <a:gd name="T1" fmla="*/ 653 h 653"/>
                <a:gd name="T2" fmla="*/ 397 w 539"/>
                <a:gd name="T3" fmla="*/ 596 h 653"/>
                <a:gd name="T4" fmla="*/ 340 w 539"/>
                <a:gd name="T5" fmla="*/ 567 h 653"/>
                <a:gd name="T6" fmla="*/ 312 w 539"/>
                <a:gd name="T7" fmla="*/ 624 h 653"/>
                <a:gd name="T8" fmla="*/ 283 w 539"/>
                <a:gd name="T9" fmla="*/ 567 h 653"/>
                <a:gd name="T10" fmla="*/ 227 w 539"/>
                <a:gd name="T11" fmla="*/ 539 h 653"/>
                <a:gd name="T12" fmla="*/ 198 w 539"/>
                <a:gd name="T13" fmla="*/ 567 h 653"/>
                <a:gd name="T14" fmla="*/ 142 w 539"/>
                <a:gd name="T15" fmla="*/ 426 h 653"/>
                <a:gd name="T16" fmla="*/ 142 w 539"/>
                <a:gd name="T17" fmla="*/ 369 h 653"/>
                <a:gd name="T18" fmla="*/ 28 w 539"/>
                <a:gd name="T19" fmla="*/ 312 h 653"/>
                <a:gd name="T20" fmla="*/ 0 w 539"/>
                <a:gd name="T21" fmla="*/ 256 h 653"/>
                <a:gd name="T22" fmla="*/ 170 w 539"/>
                <a:gd name="T23" fmla="*/ 199 h 653"/>
                <a:gd name="T24" fmla="*/ 142 w 539"/>
                <a:gd name="T25" fmla="*/ 171 h 653"/>
                <a:gd name="T26" fmla="*/ 113 w 539"/>
                <a:gd name="T27" fmla="*/ 86 h 653"/>
                <a:gd name="T28" fmla="*/ 142 w 539"/>
                <a:gd name="T29" fmla="*/ 29 h 653"/>
                <a:gd name="T30" fmla="*/ 170 w 539"/>
                <a:gd name="T31" fmla="*/ 57 h 653"/>
                <a:gd name="T32" fmla="*/ 283 w 539"/>
                <a:gd name="T33" fmla="*/ 0 h 653"/>
                <a:gd name="T34" fmla="*/ 340 w 539"/>
                <a:gd name="T35" fmla="*/ 142 h 653"/>
                <a:gd name="T36" fmla="*/ 312 w 539"/>
                <a:gd name="T37" fmla="*/ 227 h 653"/>
                <a:gd name="T38" fmla="*/ 340 w 539"/>
                <a:gd name="T39" fmla="*/ 256 h 653"/>
                <a:gd name="T40" fmla="*/ 397 w 539"/>
                <a:gd name="T41" fmla="*/ 199 h 653"/>
                <a:gd name="T42" fmla="*/ 397 w 539"/>
                <a:gd name="T43" fmla="*/ 312 h 653"/>
                <a:gd name="T44" fmla="*/ 539 w 539"/>
                <a:gd name="T45" fmla="*/ 454 h 653"/>
                <a:gd name="T46" fmla="*/ 482 w 539"/>
                <a:gd name="T47" fmla="*/ 539 h 653"/>
                <a:gd name="T48" fmla="*/ 539 w 539"/>
                <a:gd name="T49" fmla="*/ 596 h 653"/>
                <a:gd name="T50" fmla="*/ 425 w 539"/>
                <a:gd name="T51" fmla="*/ 65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9" h="653">
                  <a:moveTo>
                    <a:pt x="425" y="653"/>
                  </a:moveTo>
                  <a:lnTo>
                    <a:pt x="397" y="596"/>
                  </a:lnTo>
                  <a:lnTo>
                    <a:pt x="340" y="567"/>
                  </a:lnTo>
                  <a:lnTo>
                    <a:pt x="312" y="624"/>
                  </a:lnTo>
                  <a:lnTo>
                    <a:pt x="283" y="567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426"/>
                  </a:lnTo>
                  <a:lnTo>
                    <a:pt x="142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170" y="199"/>
                  </a:lnTo>
                  <a:lnTo>
                    <a:pt x="142" y="171"/>
                  </a:lnTo>
                  <a:lnTo>
                    <a:pt x="113" y="86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340" y="256"/>
                  </a:lnTo>
                  <a:lnTo>
                    <a:pt x="397" y="199"/>
                  </a:lnTo>
                  <a:lnTo>
                    <a:pt x="397" y="312"/>
                  </a:lnTo>
                  <a:lnTo>
                    <a:pt x="539" y="454"/>
                  </a:lnTo>
                  <a:lnTo>
                    <a:pt x="482" y="539"/>
                  </a:lnTo>
                  <a:lnTo>
                    <a:pt x="539" y="596"/>
                  </a:lnTo>
                  <a:lnTo>
                    <a:pt x="425" y="6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7C71F294-AE58-4FAB-AF3C-7C9256E7D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5620"/>
              <a:ext cx="624" cy="1077"/>
            </a:xfrm>
            <a:custGeom>
              <a:avLst/>
              <a:gdLst>
                <a:gd name="T0" fmla="*/ 624 w 624"/>
                <a:gd name="T1" fmla="*/ 878 h 1077"/>
                <a:gd name="T2" fmla="*/ 596 w 624"/>
                <a:gd name="T3" fmla="*/ 935 h 1077"/>
                <a:gd name="T4" fmla="*/ 539 w 624"/>
                <a:gd name="T5" fmla="*/ 992 h 1077"/>
                <a:gd name="T6" fmla="*/ 539 w 624"/>
                <a:gd name="T7" fmla="*/ 1049 h 1077"/>
                <a:gd name="T8" fmla="*/ 341 w 624"/>
                <a:gd name="T9" fmla="*/ 1077 h 1077"/>
                <a:gd name="T10" fmla="*/ 256 w 624"/>
                <a:gd name="T11" fmla="*/ 992 h 1077"/>
                <a:gd name="T12" fmla="*/ 199 w 624"/>
                <a:gd name="T13" fmla="*/ 935 h 1077"/>
                <a:gd name="T14" fmla="*/ 256 w 624"/>
                <a:gd name="T15" fmla="*/ 850 h 1077"/>
                <a:gd name="T16" fmla="*/ 114 w 624"/>
                <a:gd name="T17" fmla="*/ 708 h 1077"/>
                <a:gd name="T18" fmla="*/ 114 w 624"/>
                <a:gd name="T19" fmla="*/ 595 h 1077"/>
                <a:gd name="T20" fmla="*/ 57 w 624"/>
                <a:gd name="T21" fmla="*/ 652 h 1077"/>
                <a:gd name="T22" fmla="*/ 29 w 624"/>
                <a:gd name="T23" fmla="*/ 623 h 1077"/>
                <a:gd name="T24" fmla="*/ 57 w 624"/>
                <a:gd name="T25" fmla="*/ 538 h 1077"/>
                <a:gd name="T26" fmla="*/ 0 w 624"/>
                <a:gd name="T27" fmla="*/ 396 h 1077"/>
                <a:gd name="T28" fmla="*/ 0 w 624"/>
                <a:gd name="T29" fmla="*/ 255 h 1077"/>
                <a:gd name="T30" fmla="*/ 114 w 624"/>
                <a:gd name="T31" fmla="*/ 170 h 1077"/>
                <a:gd name="T32" fmla="*/ 86 w 624"/>
                <a:gd name="T33" fmla="*/ 85 h 1077"/>
                <a:gd name="T34" fmla="*/ 142 w 624"/>
                <a:gd name="T35" fmla="*/ 0 h 1077"/>
                <a:gd name="T36" fmla="*/ 256 w 624"/>
                <a:gd name="T37" fmla="*/ 113 h 1077"/>
                <a:gd name="T38" fmla="*/ 256 w 624"/>
                <a:gd name="T39" fmla="*/ 255 h 1077"/>
                <a:gd name="T40" fmla="*/ 284 w 624"/>
                <a:gd name="T41" fmla="*/ 283 h 1077"/>
                <a:gd name="T42" fmla="*/ 284 w 624"/>
                <a:gd name="T43" fmla="*/ 368 h 1077"/>
                <a:gd name="T44" fmla="*/ 312 w 624"/>
                <a:gd name="T45" fmla="*/ 396 h 1077"/>
                <a:gd name="T46" fmla="*/ 369 w 624"/>
                <a:gd name="T47" fmla="*/ 396 h 1077"/>
                <a:gd name="T48" fmla="*/ 454 w 624"/>
                <a:gd name="T49" fmla="*/ 510 h 1077"/>
                <a:gd name="T50" fmla="*/ 539 w 624"/>
                <a:gd name="T51" fmla="*/ 567 h 1077"/>
                <a:gd name="T52" fmla="*/ 567 w 624"/>
                <a:gd name="T53" fmla="*/ 595 h 1077"/>
                <a:gd name="T54" fmla="*/ 539 w 624"/>
                <a:gd name="T55" fmla="*/ 708 h 1077"/>
                <a:gd name="T56" fmla="*/ 596 w 624"/>
                <a:gd name="T57" fmla="*/ 737 h 1077"/>
                <a:gd name="T58" fmla="*/ 567 w 624"/>
                <a:gd name="T59" fmla="*/ 793 h 1077"/>
                <a:gd name="T60" fmla="*/ 596 w 624"/>
                <a:gd name="T61" fmla="*/ 850 h 1077"/>
                <a:gd name="T62" fmla="*/ 624 w 624"/>
                <a:gd name="T63" fmla="*/ 87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077">
                  <a:moveTo>
                    <a:pt x="624" y="878"/>
                  </a:moveTo>
                  <a:lnTo>
                    <a:pt x="596" y="935"/>
                  </a:lnTo>
                  <a:lnTo>
                    <a:pt x="539" y="992"/>
                  </a:lnTo>
                  <a:lnTo>
                    <a:pt x="539" y="1049"/>
                  </a:lnTo>
                  <a:lnTo>
                    <a:pt x="341" y="1077"/>
                  </a:lnTo>
                  <a:lnTo>
                    <a:pt x="256" y="992"/>
                  </a:lnTo>
                  <a:lnTo>
                    <a:pt x="199" y="935"/>
                  </a:lnTo>
                  <a:lnTo>
                    <a:pt x="256" y="850"/>
                  </a:lnTo>
                  <a:lnTo>
                    <a:pt x="114" y="708"/>
                  </a:lnTo>
                  <a:lnTo>
                    <a:pt x="114" y="595"/>
                  </a:lnTo>
                  <a:lnTo>
                    <a:pt x="57" y="652"/>
                  </a:lnTo>
                  <a:lnTo>
                    <a:pt x="29" y="623"/>
                  </a:lnTo>
                  <a:lnTo>
                    <a:pt x="57" y="538"/>
                  </a:lnTo>
                  <a:lnTo>
                    <a:pt x="0" y="396"/>
                  </a:lnTo>
                  <a:lnTo>
                    <a:pt x="0" y="255"/>
                  </a:lnTo>
                  <a:lnTo>
                    <a:pt x="114" y="170"/>
                  </a:lnTo>
                  <a:lnTo>
                    <a:pt x="86" y="85"/>
                  </a:lnTo>
                  <a:lnTo>
                    <a:pt x="142" y="0"/>
                  </a:lnTo>
                  <a:lnTo>
                    <a:pt x="256" y="113"/>
                  </a:lnTo>
                  <a:lnTo>
                    <a:pt x="256" y="255"/>
                  </a:lnTo>
                  <a:lnTo>
                    <a:pt x="284" y="283"/>
                  </a:lnTo>
                  <a:lnTo>
                    <a:pt x="284" y="368"/>
                  </a:lnTo>
                  <a:lnTo>
                    <a:pt x="312" y="396"/>
                  </a:lnTo>
                  <a:lnTo>
                    <a:pt x="369" y="396"/>
                  </a:lnTo>
                  <a:lnTo>
                    <a:pt x="454" y="510"/>
                  </a:lnTo>
                  <a:lnTo>
                    <a:pt x="539" y="567"/>
                  </a:lnTo>
                  <a:lnTo>
                    <a:pt x="567" y="595"/>
                  </a:lnTo>
                  <a:lnTo>
                    <a:pt x="539" y="708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596" y="850"/>
                  </a:lnTo>
                  <a:lnTo>
                    <a:pt x="624" y="8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73ACEF61-AAC6-43AB-9D7C-904F09927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478"/>
              <a:ext cx="964" cy="1049"/>
            </a:xfrm>
            <a:custGeom>
              <a:avLst/>
              <a:gdLst>
                <a:gd name="T0" fmla="*/ 482 w 964"/>
                <a:gd name="T1" fmla="*/ 1020 h 1049"/>
                <a:gd name="T2" fmla="*/ 454 w 964"/>
                <a:gd name="T3" fmla="*/ 992 h 1049"/>
                <a:gd name="T4" fmla="*/ 425 w 964"/>
                <a:gd name="T5" fmla="*/ 935 h 1049"/>
                <a:gd name="T6" fmla="*/ 454 w 964"/>
                <a:gd name="T7" fmla="*/ 879 h 1049"/>
                <a:gd name="T8" fmla="*/ 397 w 964"/>
                <a:gd name="T9" fmla="*/ 850 h 1049"/>
                <a:gd name="T10" fmla="*/ 425 w 964"/>
                <a:gd name="T11" fmla="*/ 737 h 1049"/>
                <a:gd name="T12" fmla="*/ 397 w 964"/>
                <a:gd name="T13" fmla="*/ 709 h 1049"/>
                <a:gd name="T14" fmla="*/ 312 w 964"/>
                <a:gd name="T15" fmla="*/ 652 h 1049"/>
                <a:gd name="T16" fmla="*/ 227 w 964"/>
                <a:gd name="T17" fmla="*/ 538 h 1049"/>
                <a:gd name="T18" fmla="*/ 170 w 964"/>
                <a:gd name="T19" fmla="*/ 538 h 1049"/>
                <a:gd name="T20" fmla="*/ 142 w 964"/>
                <a:gd name="T21" fmla="*/ 510 h 1049"/>
                <a:gd name="T22" fmla="*/ 142 w 964"/>
                <a:gd name="T23" fmla="*/ 425 h 1049"/>
                <a:gd name="T24" fmla="*/ 114 w 964"/>
                <a:gd name="T25" fmla="*/ 397 h 1049"/>
                <a:gd name="T26" fmla="*/ 114 w 964"/>
                <a:gd name="T27" fmla="*/ 255 h 1049"/>
                <a:gd name="T28" fmla="*/ 0 w 964"/>
                <a:gd name="T29" fmla="*/ 142 h 1049"/>
                <a:gd name="T30" fmla="*/ 85 w 964"/>
                <a:gd name="T31" fmla="*/ 28 h 1049"/>
                <a:gd name="T32" fmla="*/ 142 w 964"/>
                <a:gd name="T33" fmla="*/ 28 h 1049"/>
                <a:gd name="T34" fmla="*/ 170 w 964"/>
                <a:gd name="T35" fmla="*/ 0 h 1049"/>
                <a:gd name="T36" fmla="*/ 284 w 964"/>
                <a:gd name="T37" fmla="*/ 0 h 1049"/>
                <a:gd name="T38" fmla="*/ 312 w 964"/>
                <a:gd name="T39" fmla="*/ 198 h 1049"/>
                <a:gd name="T40" fmla="*/ 397 w 964"/>
                <a:gd name="T41" fmla="*/ 227 h 1049"/>
                <a:gd name="T42" fmla="*/ 425 w 964"/>
                <a:gd name="T43" fmla="*/ 283 h 1049"/>
                <a:gd name="T44" fmla="*/ 369 w 964"/>
                <a:gd name="T45" fmla="*/ 368 h 1049"/>
                <a:gd name="T46" fmla="*/ 369 w 964"/>
                <a:gd name="T47" fmla="*/ 453 h 1049"/>
                <a:gd name="T48" fmla="*/ 369 w 964"/>
                <a:gd name="T49" fmla="*/ 482 h 1049"/>
                <a:gd name="T50" fmla="*/ 425 w 964"/>
                <a:gd name="T51" fmla="*/ 595 h 1049"/>
                <a:gd name="T52" fmla="*/ 511 w 964"/>
                <a:gd name="T53" fmla="*/ 595 h 1049"/>
                <a:gd name="T54" fmla="*/ 539 w 964"/>
                <a:gd name="T55" fmla="*/ 652 h 1049"/>
                <a:gd name="T56" fmla="*/ 567 w 964"/>
                <a:gd name="T57" fmla="*/ 595 h 1049"/>
                <a:gd name="T58" fmla="*/ 652 w 964"/>
                <a:gd name="T59" fmla="*/ 567 h 1049"/>
                <a:gd name="T60" fmla="*/ 681 w 964"/>
                <a:gd name="T61" fmla="*/ 595 h 1049"/>
                <a:gd name="T62" fmla="*/ 709 w 964"/>
                <a:gd name="T63" fmla="*/ 567 h 1049"/>
                <a:gd name="T64" fmla="*/ 766 w 964"/>
                <a:gd name="T65" fmla="*/ 567 h 1049"/>
                <a:gd name="T66" fmla="*/ 822 w 964"/>
                <a:gd name="T67" fmla="*/ 595 h 1049"/>
                <a:gd name="T68" fmla="*/ 794 w 964"/>
                <a:gd name="T69" fmla="*/ 652 h 1049"/>
                <a:gd name="T70" fmla="*/ 851 w 964"/>
                <a:gd name="T71" fmla="*/ 709 h 1049"/>
                <a:gd name="T72" fmla="*/ 879 w 964"/>
                <a:gd name="T73" fmla="*/ 765 h 1049"/>
                <a:gd name="T74" fmla="*/ 907 w 964"/>
                <a:gd name="T75" fmla="*/ 765 h 1049"/>
                <a:gd name="T76" fmla="*/ 964 w 964"/>
                <a:gd name="T77" fmla="*/ 822 h 1049"/>
                <a:gd name="T78" fmla="*/ 964 w 964"/>
                <a:gd name="T79" fmla="*/ 992 h 1049"/>
                <a:gd name="T80" fmla="*/ 907 w 964"/>
                <a:gd name="T81" fmla="*/ 1049 h 1049"/>
                <a:gd name="T82" fmla="*/ 822 w 964"/>
                <a:gd name="T83" fmla="*/ 992 h 1049"/>
                <a:gd name="T84" fmla="*/ 737 w 964"/>
                <a:gd name="T85" fmla="*/ 1020 h 1049"/>
                <a:gd name="T86" fmla="*/ 709 w 964"/>
                <a:gd name="T87" fmla="*/ 964 h 1049"/>
                <a:gd name="T88" fmla="*/ 539 w 964"/>
                <a:gd name="T89" fmla="*/ 907 h 1049"/>
                <a:gd name="T90" fmla="*/ 482 w 964"/>
                <a:gd name="T91" fmla="*/ 102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49">
                  <a:moveTo>
                    <a:pt x="482" y="1020"/>
                  </a:moveTo>
                  <a:lnTo>
                    <a:pt x="454" y="992"/>
                  </a:lnTo>
                  <a:lnTo>
                    <a:pt x="425" y="935"/>
                  </a:lnTo>
                  <a:lnTo>
                    <a:pt x="454" y="879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12" y="652"/>
                  </a:lnTo>
                  <a:lnTo>
                    <a:pt x="227" y="538"/>
                  </a:lnTo>
                  <a:lnTo>
                    <a:pt x="170" y="538"/>
                  </a:lnTo>
                  <a:lnTo>
                    <a:pt x="142" y="510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14" y="255"/>
                  </a:lnTo>
                  <a:lnTo>
                    <a:pt x="0" y="142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312" y="198"/>
                  </a:lnTo>
                  <a:lnTo>
                    <a:pt x="397" y="227"/>
                  </a:lnTo>
                  <a:lnTo>
                    <a:pt x="425" y="283"/>
                  </a:lnTo>
                  <a:lnTo>
                    <a:pt x="369" y="368"/>
                  </a:lnTo>
                  <a:lnTo>
                    <a:pt x="369" y="453"/>
                  </a:lnTo>
                  <a:lnTo>
                    <a:pt x="369" y="482"/>
                  </a:lnTo>
                  <a:lnTo>
                    <a:pt x="425" y="595"/>
                  </a:lnTo>
                  <a:lnTo>
                    <a:pt x="511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652" y="567"/>
                  </a:lnTo>
                  <a:lnTo>
                    <a:pt x="681" y="595"/>
                  </a:lnTo>
                  <a:lnTo>
                    <a:pt x="709" y="567"/>
                  </a:lnTo>
                  <a:lnTo>
                    <a:pt x="766" y="567"/>
                  </a:lnTo>
                  <a:lnTo>
                    <a:pt x="822" y="595"/>
                  </a:lnTo>
                  <a:lnTo>
                    <a:pt x="794" y="652"/>
                  </a:lnTo>
                  <a:lnTo>
                    <a:pt x="851" y="709"/>
                  </a:lnTo>
                  <a:lnTo>
                    <a:pt x="879" y="765"/>
                  </a:lnTo>
                  <a:lnTo>
                    <a:pt x="907" y="765"/>
                  </a:lnTo>
                  <a:lnTo>
                    <a:pt x="964" y="822"/>
                  </a:lnTo>
                  <a:lnTo>
                    <a:pt x="964" y="992"/>
                  </a:lnTo>
                  <a:lnTo>
                    <a:pt x="907" y="1049"/>
                  </a:lnTo>
                  <a:lnTo>
                    <a:pt x="822" y="992"/>
                  </a:lnTo>
                  <a:lnTo>
                    <a:pt x="737" y="1020"/>
                  </a:lnTo>
                  <a:lnTo>
                    <a:pt x="709" y="964"/>
                  </a:lnTo>
                  <a:lnTo>
                    <a:pt x="539" y="907"/>
                  </a:lnTo>
                  <a:lnTo>
                    <a:pt x="482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C9785F36-0207-4A36-8214-BAE0F814E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76"/>
              <a:ext cx="368" cy="454"/>
            </a:xfrm>
            <a:custGeom>
              <a:avLst/>
              <a:gdLst>
                <a:gd name="T0" fmla="*/ 340 w 368"/>
                <a:gd name="T1" fmla="*/ 369 h 454"/>
                <a:gd name="T2" fmla="*/ 312 w 368"/>
                <a:gd name="T3" fmla="*/ 397 h 454"/>
                <a:gd name="T4" fmla="*/ 283 w 368"/>
                <a:gd name="T5" fmla="*/ 369 h 454"/>
                <a:gd name="T6" fmla="*/ 198 w 368"/>
                <a:gd name="T7" fmla="*/ 397 h 454"/>
                <a:gd name="T8" fmla="*/ 170 w 368"/>
                <a:gd name="T9" fmla="*/ 454 h 454"/>
                <a:gd name="T10" fmla="*/ 142 w 368"/>
                <a:gd name="T11" fmla="*/ 397 h 454"/>
                <a:gd name="T12" fmla="*/ 56 w 368"/>
                <a:gd name="T13" fmla="*/ 397 h 454"/>
                <a:gd name="T14" fmla="*/ 0 w 368"/>
                <a:gd name="T15" fmla="*/ 284 h 454"/>
                <a:gd name="T16" fmla="*/ 0 w 368"/>
                <a:gd name="T17" fmla="*/ 170 h 454"/>
                <a:gd name="T18" fmla="*/ 113 w 368"/>
                <a:gd name="T19" fmla="*/ 114 h 454"/>
                <a:gd name="T20" fmla="*/ 198 w 368"/>
                <a:gd name="T21" fmla="*/ 0 h 454"/>
                <a:gd name="T22" fmla="*/ 255 w 368"/>
                <a:gd name="T23" fmla="*/ 57 h 454"/>
                <a:gd name="T24" fmla="*/ 312 w 368"/>
                <a:gd name="T25" fmla="*/ 85 h 454"/>
                <a:gd name="T26" fmla="*/ 368 w 368"/>
                <a:gd name="T27" fmla="*/ 170 h 454"/>
                <a:gd name="T28" fmla="*/ 368 w 368"/>
                <a:gd name="T29" fmla="*/ 227 h 454"/>
                <a:gd name="T30" fmla="*/ 312 w 368"/>
                <a:gd name="T31" fmla="*/ 312 h 454"/>
                <a:gd name="T32" fmla="*/ 340 w 368"/>
                <a:gd name="T33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54">
                  <a:moveTo>
                    <a:pt x="340" y="369"/>
                  </a:moveTo>
                  <a:lnTo>
                    <a:pt x="312" y="397"/>
                  </a:lnTo>
                  <a:lnTo>
                    <a:pt x="283" y="369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42" y="397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14"/>
                  </a:lnTo>
                  <a:lnTo>
                    <a:pt x="198" y="0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68" y="170"/>
                  </a:lnTo>
                  <a:lnTo>
                    <a:pt x="368" y="227"/>
                  </a:lnTo>
                  <a:lnTo>
                    <a:pt x="312" y="312"/>
                  </a:lnTo>
                  <a:lnTo>
                    <a:pt x="340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B9FDF435-F40C-4624-83CD-5EA2DA3CB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4741"/>
              <a:ext cx="1020" cy="822"/>
            </a:xfrm>
            <a:custGeom>
              <a:avLst/>
              <a:gdLst>
                <a:gd name="T0" fmla="*/ 935 w 1020"/>
                <a:gd name="T1" fmla="*/ 340 h 822"/>
                <a:gd name="T2" fmla="*/ 794 w 1020"/>
                <a:gd name="T3" fmla="*/ 312 h 822"/>
                <a:gd name="T4" fmla="*/ 737 w 1020"/>
                <a:gd name="T5" fmla="*/ 255 h 822"/>
                <a:gd name="T6" fmla="*/ 765 w 1020"/>
                <a:gd name="T7" fmla="*/ 170 h 822"/>
                <a:gd name="T8" fmla="*/ 737 w 1020"/>
                <a:gd name="T9" fmla="*/ 141 h 822"/>
                <a:gd name="T10" fmla="*/ 680 w 1020"/>
                <a:gd name="T11" fmla="*/ 141 h 822"/>
                <a:gd name="T12" fmla="*/ 652 w 1020"/>
                <a:gd name="T13" fmla="*/ 85 h 822"/>
                <a:gd name="T14" fmla="*/ 595 w 1020"/>
                <a:gd name="T15" fmla="*/ 56 h 822"/>
                <a:gd name="T16" fmla="*/ 567 w 1020"/>
                <a:gd name="T17" fmla="*/ 85 h 822"/>
                <a:gd name="T18" fmla="*/ 510 w 1020"/>
                <a:gd name="T19" fmla="*/ 0 h 822"/>
                <a:gd name="T20" fmla="*/ 397 w 1020"/>
                <a:gd name="T21" fmla="*/ 56 h 822"/>
                <a:gd name="T22" fmla="*/ 312 w 1020"/>
                <a:gd name="T23" fmla="*/ 56 h 822"/>
                <a:gd name="T24" fmla="*/ 142 w 1020"/>
                <a:gd name="T25" fmla="*/ 141 h 822"/>
                <a:gd name="T26" fmla="*/ 142 w 1020"/>
                <a:gd name="T27" fmla="*/ 198 h 822"/>
                <a:gd name="T28" fmla="*/ 57 w 1020"/>
                <a:gd name="T29" fmla="*/ 141 h 822"/>
                <a:gd name="T30" fmla="*/ 57 w 1020"/>
                <a:gd name="T31" fmla="*/ 255 h 822"/>
                <a:gd name="T32" fmla="*/ 28 w 1020"/>
                <a:gd name="T33" fmla="*/ 255 h 822"/>
                <a:gd name="T34" fmla="*/ 0 w 1020"/>
                <a:gd name="T35" fmla="*/ 255 h 822"/>
                <a:gd name="T36" fmla="*/ 28 w 1020"/>
                <a:gd name="T37" fmla="*/ 368 h 822"/>
                <a:gd name="T38" fmla="*/ 0 w 1020"/>
                <a:gd name="T39" fmla="*/ 425 h 822"/>
                <a:gd name="T40" fmla="*/ 28 w 1020"/>
                <a:gd name="T41" fmla="*/ 482 h 822"/>
                <a:gd name="T42" fmla="*/ 85 w 1020"/>
                <a:gd name="T43" fmla="*/ 510 h 822"/>
                <a:gd name="T44" fmla="*/ 85 w 1020"/>
                <a:gd name="T45" fmla="*/ 567 h 822"/>
                <a:gd name="T46" fmla="*/ 113 w 1020"/>
                <a:gd name="T47" fmla="*/ 595 h 822"/>
                <a:gd name="T48" fmla="*/ 227 w 1020"/>
                <a:gd name="T49" fmla="*/ 595 h 822"/>
                <a:gd name="T50" fmla="*/ 227 w 1020"/>
                <a:gd name="T51" fmla="*/ 652 h 822"/>
                <a:gd name="T52" fmla="*/ 312 w 1020"/>
                <a:gd name="T53" fmla="*/ 680 h 822"/>
                <a:gd name="T54" fmla="*/ 340 w 1020"/>
                <a:gd name="T55" fmla="*/ 623 h 822"/>
                <a:gd name="T56" fmla="*/ 397 w 1020"/>
                <a:gd name="T57" fmla="*/ 708 h 822"/>
                <a:gd name="T58" fmla="*/ 510 w 1020"/>
                <a:gd name="T59" fmla="*/ 765 h 822"/>
                <a:gd name="T60" fmla="*/ 510 w 1020"/>
                <a:gd name="T61" fmla="*/ 822 h 822"/>
                <a:gd name="T62" fmla="*/ 567 w 1020"/>
                <a:gd name="T63" fmla="*/ 794 h 822"/>
                <a:gd name="T64" fmla="*/ 624 w 1020"/>
                <a:gd name="T65" fmla="*/ 737 h 822"/>
                <a:gd name="T66" fmla="*/ 737 w 1020"/>
                <a:gd name="T67" fmla="*/ 765 h 822"/>
                <a:gd name="T68" fmla="*/ 822 w 1020"/>
                <a:gd name="T69" fmla="*/ 765 h 822"/>
                <a:gd name="T70" fmla="*/ 850 w 1020"/>
                <a:gd name="T71" fmla="*/ 737 h 822"/>
                <a:gd name="T72" fmla="*/ 964 w 1020"/>
                <a:gd name="T73" fmla="*/ 737 h 822"/>
                <a:gd name="T74" fmla="*/ 964 w 1020"/>
                <a:gd name="T75" fmla="*/ 652 h 822"/>
                <a:gd name="T76" fmla="*/ 992 w 1020"/>
                <a:gd name="T77" fmla="*/ 595 h 822"/>
                <a:gd name="T78" fmla="*/ 1020 w 1020"/>
                <a:gd name="T79" fmla="*/ 510 h 822"/>
                <a:gd name="T80" fmla="*/ 992 w 1020"/>
                <a:gd name="T81" fmla="*/ 453 h 822"/>
                <a:gd name="T82" fmla="*/ 935 w 1020"/>
                <a:gd name="T83" fmla="*/ 397 h 822"/>
                <a:gd name="T84" fmla="*/ 935 w 1020"/>
                <a:gd name="T85" fmla="*/ 368 h 822"/>
                <a:gd name="T86" fmla="*/ 935 w 1020"/>
                <a:gd name="T87" fmla="*/ 3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0" h="822">
                  <a:moveTo>
                    <a:pt x="935" y="340"/>
                  </a:moveTo>
                  <a:lnTo>
                    <a:pt x="794" y="312"/>
                  </a:lnTo>
                  <a:lnTo>
                    <a:pt x="737" y="255"/>
                  </a:lnTo>
                  <a:lnTo>
                    <a:pt x="765" y="170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52" y="85"/>
                  </a:lnTo>
                  <a:lnTo>
                    <a:pt x="595" y="56"/>
                  </a:lnTo>
                  <a:lnTo>
                    <a:pt x="567" y="85"/>
                  </a:lnTo>
                  <a:lnTo>
                    <a:pt x="510" y="0"/>
                  </a:lnTo>
                  <a:lnTo>
                    <a:pt x="397" y="56"/>
                  </a:lnTo>
                  <a:lnTo>
                    <a:pt x="312" y="56"/>
                  </a:lnTo>
                  <a:lnTo>
                    <a:pt x="142" y="141"/>
                  </a:lnTo>
                  <a:lnTo>
                    <a:pt x="142" y="198"/>
                  </a:lnTo>
                  <a:lnTo>
                    <a:pt x="57" y="141"/>
                  </a:lnTo>
                  <a:lnTo>
                    <a:pt x="57" y="255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227" y="595"/>
                  </a:lnTo>
                  <a:lnTo>
                    <a:pt x="227" y="652"/>
                  </a:lnTo>
                  <a:lnTo>
                    <a:pt x="312" y="680"/>
                  </a:lnTo>
                  <a:lnTo>
                    <a:pt x="340" y="623"/>
                  </a:lnTo>
                  <a:lnTo>
                    <a:pt x="397" y="708"/>
                  </a:lnTo>
                  <a:lnTo>
                    <a:pt x="510" y="765"/>
                  </a:lnTo>
                  <a:lnTo>
                    <a:pt x="510" y="822"/>
                  </a:lnTo>
                  <a:lnTo>
                    <a:pt x="567" y="794"/>
                  </a:lnTo>
                  <a:lnTo>
                    <a:pt x="624" y="737"/>
                  </a:lnTo>
                  <a:lnTo>
                    <a:pt x="737" y="765"/>
                  </a:lnTo>
                  <a:lnTo>
                    <a:pt x="822" y="765"/>
                  </a:lnTo>
                  <a:lnTo>
                    <a:pt x="850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595"/>
                  </a:lnTo>
                  <a:lnTo>
                    <a:pt x="1020" y="510"/>
                  </a:lnTo>
                  <a:lnTo>
                    <a:pt x="992" y="453"/>
                  </a:lnTo>
                  <a:lnTo>
                    <a:pt x="935" y="397"/>
                  </a:lnTo>
                  <a:lnTo>
                    <a:pt x="935" y="368"/>
                  </a:lnTo>
                  <a:lnTo>
                    <a:pt x="93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C0DD0914-269F-4EE0-9554-54145266B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737" cy="936"/>
            </a:xfrm>
            <a:custGeom>
              <a:avLst/>
              <a:gdLst>
                <a:gd name="T0" fmla="*/ 482 w 737"/>
                <a:gd name="T1" fmla="*/ 907 h 936"/>
                <a:gd name="T2" fmla="*/ 426 w 737"/>
                <a:gd name="T3" fmla="*/ 822 h 936"/>
                <a:gd name="T4" fmla="*/ 369 w 737"/>
                <a:gd name="T5" fmla="*/ 794 h 936"/>
                <a:gd name="T6" fmla="*/ 312 w 737"/>
                <a:gd name="T7" fmla="*/ 737 h 936"/>
                <a:gd name="T8" fmla="*/ 227 w 737"/>
                <a:gd name="T9" fmla="*/ 851 h 936"/>
                <a:gd name="T10" fmla="*/ 114 w 737"/>
                <a:gd name="T11" fmla="*/ 907 h 936"/>
                <a:gd name="T12" fmla="*/ 170 w 737"/>
                <a:gd name="T13" fmla="*/ 822 h 936"/>
                <a:gd name="T14" fmla="*/ 142 w 737"/>
                <a:gd name="T15" fmla="*/ 766 h 936"/>
                <a:gd name="T16" fmla="*/ 57 w 737"/>
                <a:gd name="T17" fmla="*/ 737 h 936"/>
                <a:gd name="T18" fmla="*/ 29 w 737"/>
                <a:gd name="T19" fmla="*/ 539 h 936"/>
                <a:gd name="T20" fmla="*/ 29 w 737"/>
                <a:gd name="T21" fmla="*/ 454 h 936"/>
                <a:gd name="T22" fmla="*/ 57 w 737"/>
                <a:gd name="T23" fmla="*/ 397 h 936"/>
                <a:gd name="T24" fmla="*/ 85 w 737"/>
                <a:gd name="T25" fmla="*/ 312 h 936"/>
                <a:gd name="T26" fmla="*/ 57 w 737"/>
                <a:gd name="T27" fmla="*/ 255 h 936"/>
                <a:gd name="T28" fmla="*/ 0 w 737"/>
                <a:gd name="T29" fmla="*/ 199 h 936"/>
                <a:gd name="T30" fmla="*/ 0 w 737"/>
                <a:gd name="T31" fmla="*/ 142 h 936"/>
                <a:gd name="T32" fmla="*/ 57 w 737"/>
                <a:gd name="T33" fmla="*/ 114 h 936"/>
                <a:gd name="T34" fmla="*/ 57 w 737"/>
                <a:gd name="T35" fmla="*/ 57 h 936"/>
                <a:gd name="T36" fmla="*/ 114 w 737"/>
                <a:gd name="T37" fmla="*/ 57 h 936"/>
                <a:gd name="T38" fmla="*/ 199 w 737"/>
                <a:gd name="T39" fmla="*/ 85 h 936"/>
                <a:gd name="T40" fmla="*/ 312 w 737"/>
                <a:gd name="T41" fmla="*/ 0 h 936"/>
                <a:gd name="T42" fmla="*/ 312 w 737"/>
                <a:gd name="T43" fmla="*/ 142 h 936"/>
                <a:gd name="T44" fmla="*/ 426 w 737"/>
                <a:gd name="T45" fmla="*/ 284 h 936"/>
                <a:gd name="T46" fmla="*/ 539 w 737"/>
                <a:gd name="T47" fmla="*/ 284 h 936"/>
                <a:gd name="T48" fmla="*/ 567 w 737"/>
                <a:gd name="T49" fmla="*/ 340 h 936"/>
                <a:gd name="T50" fmla="*/ 539 w 737"/>
                <a:gd name="T51" fmla="*/ 397 h 936"/>
                <a:gd name="T52" fmla="*/ 567 w 737"/>
                <a:gd name="T53" fmla="*/ 425 h 936"/>
                <a:gd name="T54" fmla="*/ 567 w 737"/>
                <a:gd name="T55" fmla="*/ 510 h 936"/>
                <a:gd name="T56" fmla="*/ 596 w 737"/>
                <a:gd name="T57" fmla="*/ 567 h 936"/>
                <a:gd name="T58" fmla="*/ 681 w 737"/>
                <a:gd name="T59" fmla="*/ 567 h 936"/>
                <a:gd name="T60" fmla="*/ 737 w 737"/>
                <a:gd name="T61" fmla="*/ 681 h 936"/>
                <a:gd name="T62" fmla="*/ 567 w 737"/>
                <a:gd name="T63" fmla="*/ 936 h 936"/>
                <a:gd name="T64" fmla="*/ 482 w 737"/>
                <a:gd name="T65" fmla="*/ 90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936">
                  <a:moveTo>
                    <a:pt x="482" y="907"/>
                  </a:moveTo>
                  <a:lnTo>
                    <a:pt x="426" y="822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227" y="851"/>
                  </a:lnTo>
                  <a:lnTo>
                    <a:pt x="114" y="907"/>
                  </a:lnTo>
                  <a:lnTo>
                    <a:pt x="170" y="822"/>
                  </a:lnTo>
                  <a:lnTo>
                    <a:pt x="142" y="766"/>
                  </a:lnTo>
                  <a:lnTo>
                    <a:pt x="57" y="737"/>
                  </a:lnTo>
                  <a:lnTo>
                    <a:pt x="29" y="539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85" y="312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312" y="0"/>
                  </a:lnTo>
                  <a:lnTo>
                    <a:pt x="312" y="142"/>
                  </a:lnTo>
                  <a:lnTo>
                    <a:pt x="426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567" y="425"/>
                  </a:lnTo>
                  <a:lnTo>
                    <a:pt x="567" y="510"/>
                  </a:lnTo>
                  <a:lnTo>
                    <a:pt x="596" y="567"/>
                  </a:lnTo>
                  <a:lnTo>
                    <a:pt x="681" y="567"/>
                  </a:lnTo>
                  <a:lnTo>
                    <a:pt x="737" y="681"/>
                  </a:lnTo>
                  <a:lnTo>
                    <a:pt x="567" y="936"/>
                  </a:lnTo>
                  <a:lnTo>
                    <a:pt x="482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FA8B5AF9-62B2-4C89-89C1-D3A151149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5364"/>
              <a:ext cx="652" cy="1163"/>
            </a:xfrm>
            <a:custGeom>
              <a:avLst/>
              <a:gdLst>
                <a:gd name="T0" fmla="*/ 312 w 652"/>
                <a:gd name="T1" fmla="*/ 1163 h 1163"/>
                <a:gd name="T2" fmla="*/ 340 w 652"/>
                <a:gd name="T3" fmla="*/ 1078 h 1163"/>
                <a:gd name="T4" fmla="*/ 397 w 652"/>
                <a:gd name="T5" fmla="*/ 1049 h 1163"/>
                <a:gd name="T6" fmla="*/ 397 w 652"/>
                <a:gd name="T7" fmla="*/ 1021 h 1163"/>
                <a:gd name="T8" fmla="*/ 425 w 652"/>
                <a:gd name="T9" fmla="*/ 964 h 1163"/>
                <a:gd name="T10" fmla="*/ 425 w 652"/>
                <a:gd name="T11" fmla="*/ 879 h 1163"/>
                <a:gd name="T12" fmla="*/ 510 w 652"/>
                <a:gd name="T13" fmla="*/ 738 h 1163"/>
                <a:gd name="T14" fmla="*/ 624 w 652"/>
                <a:gd name="T15" fmla="*/ 709 h 1163"/>
                <a:gd name="T16" fmla="*/ 652 w 652"/>
                <a:gd name="T17" fmla="*/ 596 h 1163"/>
                <a:gd name="T18" fmla="*/ 567 w 652"/>
                <a:gd name="T19" fmla="*/ 454 h 1163"/>
                <a:gd name="T20" fmla="*/ 595 w 652"/>
                <a:gd name="T21" fmla="*/ 426 h 1163"/>
                <a:gd name="T22" fmla="*/ 595 w 652"/>
                <a:gd name="T23" fmla="*/ 341 h 1163"/>
                <a:gd name="T24" fmla="*/ 510 w 652"/>
                <a:gd name="T25" fmla="*/ 199 h 1163"/>
                <a:gd name="T26" fmla="*/ 482 w 652"/>
                <a:gd name="T27" fmla="*/ 199 h 1163"/>
                <a:gd name="T28" fmla="*/ 397 w 652"/>
                <a:gd name="T29" fmla="*/ 171 h 1163"/>
                <a:gd name="T30" fmla="*/ 340 w 652"/>
                <a:gd name="T31" fmla="*/ 0 h 1163"/>
                <a:gd name="T32" fmla="*/ 255 w 652"/>
                <a:gd name="T33" fmla="*/ 57 h 1163"/>
                <a:gd name="T34" fmla="*/ 255 w 652"/>
                <a:gd name="T35" fmla="*/ 142 h 1163"/>
                <a:gd name="T36" fmla="*/ 114 w 652"/>
                <a:gd name="T37" fmla="*/ 171 h 1163"/>
                <a:gd name="T38" fmla="*/ 85 w 652"/>
                <a:gd name="T39" fmla="*/ 256 h 1163"/>
                <a:gd name="T40" fmla="*/ 142 w 652"/>
                <a:gd name="T41" fmla="*/ 369 h 1163"/>
                <a:gd name="T42" fmla="*/ 85 w 652"/>
                <a:gd name="T43" fmla="*/ 426 h 1163"/>
                <a:gd name="T44" fmla="*/ 114 w 652"/>
                <a:gd name="T45" fmla="*/ 539 h 1163"/>
                <a:gd name="T46" fmla="*/ 57 w 652"/>
                <a:gd name="T47" fmla="*/ 596 h 1163"/>
                <a:gd name="T48" fmla="*/ 57 w 652"/>
                <a:gd name="T49" fmla="*/ 652 h 1163"/>
                <a:gd name="T50" fmla="*/ 29 w 652"/>
                <a:gd name="T51" fmla="*/ 681 h 1163"/>
                <a:gd name="T52" fmla="*/ 29 w 652"/>
                <a:gd name="T53" fmla="*/ 738 h 1163"/>
                <a:gd name="T54" fmla="*/ 0 w 652"/>
                <a:gd name="T55" fmla="*/ 851 h 1163"/>
                <a:gd name="T56" fmla="*/ 29 w 652"/>
                <a:gd name="T57" fmla="*/ 879 h 1163"/>
                <a:gd name="T58" fmla="*/ 0 w 652"/>
                <a:gd name="T59" fmla="*/ 964 h 1163"/>
                <a:gd name="T60" fmla="*/ 57 w 652"/>
                <a:gd name="T61" fmla="*/ 993 h 1163"/>
                <a:gd name="T62" fmla="*/ 57 w 652"/>
                <a:gd name="T63" fmla="*/ 964 h 1163"/>
                <a:gd name="T64" fmla="*/ 170 w 652"/>
                <a:gd name="T65" fmla="*/ 964 h 1163"/>
                <a:gd name="T66" fmla="*/ 170 w 652"/>
                <a:gd name="T67" fmla="*/ 1106 h 1163"/>
                <a:gd name="T68" fmla="*/ 312 w 652"/>
                <a:gd name="T6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1163">
                  <a:moveTo>
                    <a:pt x="312" y="1163"/>
                  </a:moveTo>
                  <a:lnTo>
                    <a:pt x="340" y="1078"/>
                  </a:lnTo>
                  <a:lnTo>
                    <a:pt x="397" y="1049"/>
                  </a:lnTo>
                  <a:lnTo>
                    <a:pt x="397" y="1021"/>
                  </a:lnTo>
                  <a:lnTo>
                    <a:pt x="425" y="964"/>
                  </a:lnTo>
                  <a:lnTo>
                    <a:pt x="425" y="879"/>
                  </a:lnTo>
                  <a:lnTo>
                    <a:pt x="510" y="738"/>
                  </a:lnTo>
                  <a:lnTo>
                    <a:pt x="624" y="709"/>
                  </a:lnTo>
                  <a:lnTo>
                    <a:pt x="652" y="596"/>
                  </a:lnTo>
                  <a:lnTo>
                    <a:pt x="567" y="454"/>
                  </a:lnTo>
                  <a:lnTo>
                    <a:pt x="595" y="426"/>
                  </a:lnTo>
                  <a:lnTo>
                    <a:pt x="595" y="341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397" y="171"/>
                  </a:lnTo>
                  <a:lnTo>
                    <a:pt x="340" y="0"/>
                  </a:lnTo>
                  <a:lnTo>
                    <a:pt x="255" y="57"/>
                  </a:lnTo>
                  <a:lnTo>
                    <a:pt x="255" y="142"/>
                  </a:lnTo>
                  <a:lnTo>
                    <a:pt x="114" y="171"/>
                  </a:lnTo>
                  <a:lnTo>
                    <a:pt x="85" y="256"/>
                  </a:lnTo>
                  <a:lnTo>
                    <a:pt x="142" y="369"/>
                  </a:lnTo>
                  <a:lnTo>
                    <a:pt x="85" y="426"/>
                  </a:lnTo>
                  <a:lnTo>
                    <a:pt x="114" y="539"/>
                  </a:lnTo>
                  <a:lnTo>
                    <a:pt x="57" y="596"/>
                  </a:lnTo>
                  <a:lnTo>
                    <a:pt x="57" y="652"/>
                  </a:lnTo>
                  <a:lnTo>
                    <a:pt x="29" y="681"/>
                  </a:lnTo>
                  <a:lnTo>
                    <a:pt x="29" y="738"/>
                  </a:lnTo>
                  <a:lnTo>
                    <a:pt x="0" y="851"/>
                  </a:lnTo>
                  <a:lnTo>
                    <a:pt x="29" y="879"/>
                  </a:lnTo>
                  <a:lnTo>
                    <a:pt x="0" y="964"/>
                  </a:lnTo>
                  <a:lnTo>
                    <a:pt x="57" y="993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06"/>
                  </a:lnTo>
                  <a:lnTo>
                    <a:pt x="312" y="116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5AE4B31F-5327-4984-9A2B-7201AE442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37" cy="1134"/>
            </a:xfrm>
            <a:custGeom>
              <a:avLst/>
              <a:gdLst>
                <a:gd name="T0" fmla="*/ 482 w 737"/>
                <a:gd name="T1" fmla="*/ 1105 h 1134"/>
                <a:gd name="T2" fmla="*/ 511 w 737"/>
                <a:gd name="T3" fmla="*/ 1020 h 1134"/>
                <a:gd name="T4" fmla="*/ 482 w 737"/>
                <a:gd name="T5" fmla="*/ 992 h 1134"/>
                <a:gd name="T6" fmla="*/ 511 w 737"/>
                <a:gd name="T7" fmla="*/ 879 h 1134"/>
                <a:gd name="T8" fmla="*/ 511 w 737"/>
                <a:gd name="T9" fmla="*/ 822 h 1134"/>
                <a:gd name="T10" fmla="*/ 539 w 737"/>
                <a:gd name="T11" fmla="*/ 793 h 1134"/>
                <a:gd name="T12" fmla="*/ 539 w 737"/>
                <a:gd name="T13" fmla="*/ 737 h 1134"/>
                <a:gd name="T14" fmla="*/ 596 w 737"/>
                <a:gd name="T15" fmla="*/ 680 h 1134"/>
                <a:gd name="T16" fmla="*/ 567 w 737"/>
                <a:gd name="T17" fmla="*/ 567 h 1134"/>
                <a:gd name="T18" fmla="*/ 624 w 737"/>
                <a:gd name="T19" fmla="*/ 510 h 1134"/>
                <a:gd name="T20" fmla="*/ 567 w 737"/>
                <a:gd name="T21" fmla="*/ 397 h 1134"/>
                <a:gd name="T22" fmla="*/ 596 w 737"/>
                <a:gd name="T23" fmla="*/ 312 h 1134"/>
                <a:gd name="T24" fmla="*/ 737 w 737"/>
                <a:gd name="T25" fmla="*/ 283 h 1134"/>
                <a:gd name="T26" fmla="*/ 737 w 737"/>
                <a:gd name="T27" fmla="*/ 198 h 1134"/>
                <a:gd name="T28" fmla="*/ 709 w 737"/>
                <a:gd name="T29" fmla="*/ 198 h 1134"/>
                <a:gd name="T30" fmla="*/ 652 w 737"/>
                <a:gd name="T31" fmla="*/ 170 h 1134"/>
                <a:gd name="T32" fmla="*/ 482 w 737"/>
                <a:gd name="T33" fmla="*/ 170 h 1134"/>
                <a:gd name="T34" fmla="*/ 369 w 737"/>
                <a:gd name="T35" fmla="*/ 141 h 1134"/>
                <a:gd name="T36" fmla="*/ 312 w 737"/>
                <a:gd name="T37" fmla="*/ 226 h 1134"/>
                <a:gd name="T38" fmla="*/ 255 w 737"/>
                <a:gd name="T39" fmla="*/ 141 h 1134"/>
                <a:gd name="T40" fmla="*/ 312 w 737"/>
                <a:gd name="T41" fmla="*/ 0 h 1134"/>
                <a:gd name="T42" fmla="*/ 142 w 737"/>
                <a:gd name="T43" fmla="*/ 141 h 1134"/>
                <a:gd name="T44" fmla="*/ 114 w 737"/>
                <a:gd name="T45" fmla="*/ 226 h 1134"/>
                <a:gd name="T46" fmla="*/ 170 w 737"/>
                <a:gd name="T47" fmla="*/ 226 h 1134"/>
                <a:gd name="T48" fmla="*/ 170 w 737"/>
                <a:gd name="T49" fmla="*/ 283 h 1134"/>
                <a:gd name="T50" fmla="*/ 114 w 737"/>
                <a:gd name="T51" fmla="*/ 283 h 1134"/>
                <a:gd name="T52" fmla="*/ 85 w 737"/>
                <a:gd name="T53" fmla="*/ 340 h 1134"/>
                <a:gd name="T54" fmla="*/ 85 w 737"/>
                <a:gd name="T55" fmla="*/ 397 h 1134"/>
                <a:gd name="T56" fmla="*/ 57 w 737"/>
                <a:gd name="T57" fmla="*/ 397 h 1134"/>
                <a:gd name="T58" fmla="*/ 0 w 737"/>
                <a:gd name="T59" fmla="*/ 425 h 1134"/>
                <a:gd name="T60" fmla="*/ 57 w 737"/>
                <a:gd name="T61" fmla="*/ 482 h 1134"/>
                <a:gd name="T62" fmla="*/ 57 w 737"/>
                <a:gd name="T63" fmla="*/ 538 h 1134"/>
                <a:gd name="T64" fmla="*/ 114 w 737"/>
                <a:gd name="T65" fmla="*/ 538 h 1134"/>
                <a:gd name="T66" fmla="*/ 85 w 737"/>
                <a:gd name="T67" fmla="*/ 595 h 1134"/>
                <a:gd name="T68" fmla="*/ 0 w 737"/>
                <a:gd name="T69" fmla="*/ 567 h 1134"/>
                <a:gd name="T70" fmla="*/ 0 w 737"/>
                <a:gd name="T71" fmla="*/ 652 h 1134"/>
                <a:gd name="T72" fmla="*/ 29 w 737"/>
                <a:gd name="T73" fmla="*/ 765 h 1134"/>
                <a:gd name="T74" fmla="*/ 114 w 737"/>
                <a:gd name="T75" fmla="*/ 793 h 1134"/>
                <a:gd name="T76" fmla="*/ 142 w 737"/>
                <a:gd name="T77" fmla="*/ 850 h 1134"/>
                <a:gd name="T78" fmla="*/ 114 w 737"/>
                <a:gd name="T79" fmla="*/ 964 h 1134"/>
                <a:gd name="T80" fmla="*/ 29 w 737"/>
                <a:gd name="T81" fmla="*/ 992 h 1134"/>
                <a:gd name="T82" fmla="*/ 170 w 737"/>
                <a:gd name="T83" fmla="*/ 1077 h 1134"/>
                <a:gd name="T84" fmla="*/ 199 w 737"/>
                <a:gd name="T85" fmla="*/ 1134 h 1134"/>
                <a:gd name="T86" fmla="*/ 369 w 737"/>
                <a:gd name="T87" fmla="*/ 1077 h 1134"/>
                <a:gd name="T88" fmla="*/ 482 w 737"/>
                <a:gd name="T89" fmla="*/ 1105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482" y="1105"/>
                  </a:moveTo>
                  <a:lnTo>
                    <a:pt x="511" y="1020"/>
                  </a:lnTo>
                  <a:lnTo>
                    <a:pt x="482" y="992"/>
                  </a:lnTo>
                  <a:lnTo>
                    <a:pt x="511" y="879"/>
                  </a:lnTo>
                  <a:lnTo>
                    <a:pt x="511" y="822"/>
                  </a:lnTo>
                  <a:lnTo>
                    <a:pt x="539" y="793"/>
                  </a:lnTo>
                  <a:lnTo>
                    <a:pt x="539" y="737"/>
                  </a:lnTo>
                  <a:lnTo>
                    <a:pt x="596" y="680"/>
                  </a:lnTo>
                  <a:lnTo>
                    <a:pt x="567" y="567"/>
                  </a:lnTo>
                  <a:lnTo>
                    <a:pt x="624" y="510"/>
                  </a:lnTo>
                  <a:lnTo>
                    <a:pt x="567" y="397"/>
                  </a:lnTo>
                  <a:lnTo>
                    <a:pt x="596" y="312"/>
                  </a:lnTo>
                  <a:lnTo>
                    <a:pt x="737" y="283"/>
                  </a:lnTo>
                  <a:lnTo>
                    <a:pt x="737" y="198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482" y="170"/>
                  </a:lnTo>
                  <a:lnTo>
                    <a:pt x="369" y="141"/>
                  </a:lnTo>
                  <a:lnTo>
                    <a:pt x="312" y="226"/>
                  </a:lnTo>
                  <a:lnTo>
                    <a:pt x="255" y="141"/>
                  </a:lnTo>
                  <a:lnTo>
                    <a:pt x="312" y="0"/>
                  </a:lnTo>
                  <a:lnTo>
                    <a:pt x="142" y="141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85" y="340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29" y="765"/>
                  </a:lnTo>
                  <a:lnTo>
                    <a:pt x="114" y="793"/>
                  </a:lnTo>
                  <a:lnTo>
                    <a:pt x="142" y="850"/>
                  </a:lnTo>
                  <a:lnTo>
                    <a:pt x="114" y="964"/>
                  </a:lnTo>
                  <a:lnTo>
                    <a:pt x="29" y="992"/>
                  </a:lnTo>
                  <a:lnTo>
                    <a:pt x="170" y="1077"/>
                  </a:lnTo>
                  <a:lnTo>
                    <a:pt x="199" y="1134"/>
                  </a:lnTo>
                  <a:lnTo>
                    <a:pt x="369" y="1077"/>
                  </a:lnTo>
                  <a:lnTo>
                    <a:pt x="482" y="110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D99A21FA-34DD-4B68-81C3-018991DEE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6073"/>
              <a:ext cx="964" cy="652"/>
            </a:xfrm>
            <a:custGeom>
              <a:avLst/>
              <a:gdLst>
                <a:gd name="T0" fmla="*/ 964 w 964"/>
                <a:gd name="T1" fmla="*/ 284 h 652"/>
                <a:gd name="T2" fmla="*/ 907 w 964"/>
                <a:gd name="T3" fmla="*/ 425 h 652"/>
                <a:gd name="T4" fmla="*/ 737 w 964"/>
                <a:gd name="T5" fmla="*/ 454 h 652"/>
                <a:gd name="T6" fmla="*/ 709 w 964"/>
                <a:gd name="T7" fmla="*/ 510 h 652"/>
                <a:gd name="T8" fmla="*/ 595 w 964"/>
                <a:gd name="T9" fmla="*/ 510 h 652"/>
                <a:gd name="T10" fmla="*/ 539 w 964"/>
                <a:gd name="T11" fmla="*/ 567 h 652"/>
                <a:gd name="T12" fmla="*/ 482 w 964"/>
                <a:gd name="T13" fmla="*/ 510 h 652"/>
                <a:gd name="T14" fmla="*/ 454 w 964"/>
                <a:gd name="T15" fmla="*/ 624 h 652"/>
                <a:gd name="T16" fmla="*/ 312 w 964"/>
                <a:gd name="T17" fmla="*/ 652 h 652"/>
                <a:gd name="T18" fmla="*/ 198 w 964"/>
                <a:gd name="T19" fmla="*/ 624 h 652"/>
                <a:gd name="T20" fmla="*/ 0 w 964"/>
                <a:gd name="T21" fmla="*/ 312 h 652"/>
                <a:gd name="T22" fmla="*/ 57 w 964"/>
                <a:gd name="T23" fmla="*/ 284 h 652"/>
                <a:gd name="T24" fmla="*/ 0 w 964"/>
                <a:gd name="T25" fmla="*/ 199 h 652"/>
                <a:gd name="T26" fmla="*/ 85 w 964"/>
                <a:gd name="T27" fmla="*/ 142 h 652"/>
                <a:gd name="T28" fmla="*/ 170 w 964"/>
                <a:gd name="T29" fmla="*/ 0 h 652"/>
                <a:gd name="T30" fmla="*/ 198 w 964"/>
                <a:gd name="T31" fmla="*/ 57 h 652"/>
                <a:gd name="T32" fmla="*/ 255 w 964"/>
                <a:gd name="T33" fmla="*/ 0 h 652"/>
                <a:gd name="T34" fmla="*/ 312 w 964"/>
                <a:gd name="T35" fmla="*/ 57 h 652"/>
                <a:gd name="T36" fmla="*/ 312 w 964"/>
                <a:gd name="T37" fmla="*/ 114 h 652"/>
                <a:gd name="T38" fmla="*/ 397 w 964"/>
                <a:gd name="T39" fmla="*/ 142 h 652"/>
                <a:gd name="T40" fmla="*/ 454 w 964"/>
                <a:gd name="T41" fmla="*/ 142 h 652"/>
                <a:gd name="T42" fmla="*/ 595 w 964"/>
                <a:gd name="T43" fmla="*/ 227 h 652"/>
                <a:gd name="T44" fmla="*/ 624 w 964"/>
                <a:gd name="T45" fmla="*/ 284 h 652"/>
                <a:gd name="T46" fmla="*/ 794 w 964"/>
                <a:gd name="T47" fmla="*/ 227 h 652"/>
                <a:gd name="T48" fmla="*/ 907 w 964"/>
                <a:gd name="T49" fmla="*/ 255 h 652"/>
                <a:gd name="T50" fmla="*/ 964 w 964"/>
                <a:gd name="T51" fmla="*/ 2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652">
                  <a:moveTo>
                    <a:pt x="964" y="284"/>
                  </a:moveTo>
                  <a:lnTo>
                    <a:pt x="907" y="425"/>
                  </a:lnTo>
                  <a:lnTo>
                    <a:pt x="737" y="454"/>
                  </a:lnTo>
                  <a:lnTo>
                    <a:pt x="709" y="510"/>
                  </a:lnTo>
                  <a:lnTo>
                    <a:pt x="595" y="510"/>
                  </a:lnTo>
                  <a:lnTo>
                    <a:pt x="539" y="567"/>
                  </a:lnTo>
                  <a:lnTo>
                    <a:pt x="482" y="510"/>
                  </a:lnTo>
                  <a:lnTo>
                    <a:pt x="454" y="624"/>
                  </a:lnTo>
                  <a:lnTo>
                    <a:pt x="312" y="652"/>
                  </a:lnTo>
                  <a:lnTo>
                    <a:pt x="198" y="624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85" y="142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595" y="227"/>
                  </a:lnTo>
                  <a:lnTo>
                    <a:pt x="624" y="284"/>
                  </a:lnTo>
                  <a:lnTo>
                    <a:pt x="794" y="227"/>
                  </a:lnTo>
                  <a:lnTo>
                    <a:pt x="907" y="255"/>
                  </a:lnTo>
                  <a:lnTo>
                    <a:pt x="96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0A32DA5D-D665-4392-9FDF-79DD306CD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818"/>
              <a:ext cx="312" cy="397"/>
            </a:xfrm>
            <a:custGeom>
              <a:avLst/>
              <a:gdLst>
                <a:gd name="T0" fmla="*/ 170 w 312"/>
                <a:gd name="T1" fmla="*/ 57 h 397"/>
                <a:gd name="T2" fmla="*/ 199 w 312"/>
                <a:gd name="T3" fmla="*/ 170 h 397"/>
                <a:gd name="T4" fmla="*/ 284 w 312"/>
                <a:gd name="T5" fmla="*/ 198 h 397"/>
                <a:gd name="T6" fmla="*/ 312 w 312"/>
                <a:gd name="T7" fmla="*/ 255 h 397"/>
                <a:gd name="T8" fmla="*/ 284 w 312"/>
                <a:gd name="T9" fmla="*/ 369 h 397"/>
                <a:gd name="T10" fmla="*/ 199 w 312"/>
                <a:gd name="T11" fmla="*/ 397 h 397"/>
                <a:gd name="T12" fmla="*/ 142 w 312"/>
                <a:gd name="T13" fmla="*/ 397 h 397"/>
                <a:gd name="T14" fmla="*/ 57 w 312"/>
                <a:gd name="T15" fmla="*/ 369 h 397"/>
                <a:gd name="T16" fmla="*/ 57 w 312"/>
                <a:gd name="T17" fmla="*/ 312 h 397"/>
                <a:gd name="T18" fmla="*/ 85 w 312"/>
                <a:gd name="T19" fmla="*/ 255 h 397"/>
                <a:gd name="T20" fmla="*/ 0 w 312"/>
                <a:gd name="T21" fmla="*/ 198 h 397"/>
                <a:gd name="T22" fmla="*/ 28 w 312"/>
                <a:gd name="T23" fmla="*/ 170 h 397"/>
                <a:gd name="T24" fmla="*/ 0 w 312"/>
                <a:gd name="T25" fmla="*/ 113 h 397"/>
                <a:gd name="T26" fmla="*/ 114 w 312"/>
                <a:gd name="T27" fmla="*/ 85 h 397"/>
                <a:gd name="T28" fmla="*/ 114 w 312"/>
                <a:gd name="T29" fmla="*/ 0 h 397"/>
                <a:gd name="T30" fmla="*/ 170 w 312"/>
                <a:gd name="T3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97">
                  <a:moveTo>
                    <a:pt x="170" y="57"/>
                  </a:moveTo>
                  <a:lnTo>
                    <a:pt x="199" y="170"/>
                  </a:lnTo>
                  <a:lnTo>
                    <a:pt x="284" y="198"/>
                  </a:lnTo>
                  <a:lnTo>
                    <a:pt x="312" y="255"/>
                  </a:lnTo>
                  <a:lnTo>
                    <a:pt x="284" y="369"/>
                  </a:lnTo>
                  <a:lnTo>
                    <a:pt x="199" y="397"/>
                  </a:lnTo>
                  <a:lnTo>
                    <a:pt x="142" y="397"/>
                  </a:lnTo>
                  <a:lnTo>
                    <a:pt x="57" y="369"/>
                  </a:lnTo>
                  <a:lnTo>
                    <a:pt x="57" y="312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D0C5097C-D25B-4A2C-8215-A57E6BAE6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919"/>
              <a:ext cx="879" cy="510"/>
            </a:xfrm>
            <a:custGeom>
              <a:avLst/>
              <a:gdLst>
                <a:gd name="T0" fmla="*/ 0 w 879"/>
                <a:gd name="T1" fmla="*/ 0 h 510"/>
                <a:gd name="T2" fmla="*/ 142 w 879"/>
                <a:gd name="T3" fmla="*/ 28 h 510"/>
                <a:gd name="T4" fmla="*/ 170 w 879"/>
                <a:gd name="T5" fmla="*/ 113 h 510"/>
                <a:gd name="T6" fmla="*/ 199 w 879"/>
                <a:gd name="T7" fmla="*/ 198 h 510"/>
                <a:gd name="T8" fmla="*/ 255 w 879"/>
                <a:gd name="T9" fmla="*/ 198 h 510"/>
                <a:gd name="T10" fmla="*/ 312 w 879"/>
                <a:gd name="T11" fmla="*/ 170 h 510"/>
                <a:gd name="T12" fmla="*/ 312 w 879"/>
                <a:gd name="T13" fmla="*/ 113 h 510"/>
                <a:gd name="T14" fmla="*/ 426 w 879"/>
                <a:gd name="T15" fmla="*/ 85 h 510"/>
                <a:gd name="T16" fmla="*/ 454 w 879"/>
                <a:gd name="T17" fmla="*/ 0 h 510"/>
                <a:gd name="T18" fmla="*/ 567 w 879"/>
                <a:gd name="T19" fmla="*/ 0 h 510"/>
                <a:gd name="T20" fmla="*/ 652 w 879"/>
                <a:gd name="T21" fmla="*/ 56 h 510"/>
                <a:gd name="T22" fmla="*/ 737 w 879"/>
                <a:gd name="T23" fmla="*/ 56 h 510"/>
                <a:gd name="T24" fmla="*/ 737 w 879"/>
                <a:gd name="T25" fmla="*/ 85 h 510"/>
                <a:gd name="T26" fmla="*/ 851 w 879"/>
                <a:gd name="T27" fmla="*/ 85 h 510"/>
                <a:gd name="T28" fmla="*/ 879 w 879"/>
                <a:gd name="T29" fmla="*/ 113 h 510"/>
                <a:gd name="T30" fmla="*/ 766 w 879"/>
                <a:gd name="T31" fmla="*/ 170 h 510"/>
                <a:gd name="T32" fmla="*/ 851 w 879"/>
                <a:gd name="T33" fmla="*/ 311 h 510"/>
                <a:gd name="T34" fmla="*/ 766 w 879"/>
                <a:gd name="T35" fmla="*/ 453 h 510"/>
                <a:gd name="T36" fmla="*/ 709 w 879"/>
                <a:gd name="T37" fmla="*/ 425 h 510"/>
                <a:gd name="T38" fmla="*/ 652 w 879"/>
                <a:gd name="T39" fmla="*/ 482 h 510"/>
                <a:gd name="T40" fmla="*/ 624 w 879"/>
                <a:gd name="T41" fmla="*/ 396 h 510"/>
                <a:gd name="T42" fmla="*/ 596 w 879"/>
                <a:gd name="T43" fmla="*/ 396 h 510"/>
                <a:gd name="T44" fmla="*/ 596 w 879"/>
                <a:gd name="T45" fmla="*/ 453 h 510"/>
                <a:gd name="T46" fmla="*/ 539 w 879"/>
                <a:gd name="T47" fmla="*/ 482 h 510"/>
                <a:gd name="T48" fmla="*/ 397 w 879"/>
                <a:gd name="T49" fmla="*/ 453 h 510"/>
                <a:gd name="T50" fmla="*/ 255 w 879"/>
                <a:gd name="T51" fmla="*/ 510 h 510"/>
                <a:gd name="T52" fmla="*/ 142 w 879"/>
                <a:gd name="T53" fmla="*/ 482 h 510"/>
                <a:gd name="T54" fmla="*/ 114 w 879"/>
                <a:gd name="T55" fmla="*/ 368 h 510"/>
                <a:gd name="T56" fmla="*/ 57 w 879"/>
                <a:gd name="T57" fmla="*/ 340 h 510"/>
                <a:gd name="T58" fmla="*/ 57 w 879"/>
                <a:gd name="T59" fmla="*/ 198 h 510"/>
                <a:gd name="T60" fmla="*/ 0 w 879"/>
                <a:gd name="T6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9" h="510">
                  <a:moveTo>
                    <a:pt x="0" y="0"/>
                  </a:moveTo>
                  <a:lnTo>
                    <a:pt x="142" y="28"/>
                  </a:lnTo>
                  <a:lnTo>
                    <a:pt x="170" y="113"/>
                  </a:lnTo>
                  <a:lnTo>
                    <a:pt x="199" y="19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426" y="85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52" y="56"/>
                  </a:lnTo>
                  <a:lnTo>
                    <a:pt x="737" y="56"/>
                  </a:lnTo>
                  <a:lnTo>
                    <a:pt x="737" y="85"/>
                  </a:lnTo>
                  <a:lnTo>
                    <a:pt x="851" y="85"/>
                  </a:lnTo>
                  <a:lnTo>
                    <a:pt x="879" y="113"/>
                  </a:lnTo>
                  <a:lnTo>
                    <a:pt x="766" y="170"/>
                  </a:lnTo>
                  <a:lnTo>
                    <a:pt x="851" y="311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624" y="396"/>
                  </a:lnTo>
                  <a:lnTo>
                    <a:pt x="596" y="396"/>
                  </a:lnTo>
                  <a:lnTo>
                    <a:pt x="596" y="453"/>
                  </a:lnTo>
                  <a:lnTo>
                    <a:pt x="539" y="482"/>
                  </a:lnTo>
                  <a:lnTo>
                    <a:pt x="397" y="453"/>
                  </a:lnTo>
                  <a:lnTo>
                    <a:pt x="255" y="510"/>
                  </a:lnTo>
                  <a:lnTo>
                    <a:pt x="142" y="482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47B4C88D-EB1E-487B-8604-C6F5C5AA1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63"/>
              <a:ext cx="510" cy="454"/>
            </a:xfrm>
            <a:custGeom>
              <a:avLst/>
              <a:gdLst>
                <a:gd name="T0" fmla="*/ 510 w 510"/>
                <a:gd name="T1" fmla="*/ 199 h 454"/>
                <a:gd name="T2" fmla="*/ 510 w 510"/>
                <a:gd name="T3" fmla="*/ 256 h 454"/>
                <a:gd name="T4" fmla="*/ 482 w 510"/>
                <a:gd name="T5" fmla="*/ 341 h 454"/>
                <a:gd name="T6" fmla="*/ 368 w 510"/>
                <a:gd name="T7" fmla="*/ 369 h 454"/>
                <a:gd name="T8" fmla="*/ 368 w 510"/>
                <a:gd name="T9" fmla="*/ 426 h 454"/>
                <a:gd name="T10" fmla="*/ 311 w 510"/>
                <a:gd name="T11" fmla="*/ 454 h 454"/>
                <a:gd name="T12" fmla="*/ 255 w 510"/>
                <a:gd name="T13" fmla="*/ 454 h 454"/>
                <a:gd name="T14" fmla="*/ 226 w 510"/>
                <a:gd name="T15" fmla="*/ 369 h 454"/>
                <a:gd name="T16" fmla="*/ 198 w 510"/>
                <a:gd name="T17" fmla="*/ 284 h 454"/>
                <a:gd name="T18" fmla="*/ 56 w 510"/>
                <a:gd name="T19" fmla="*/ 256 h 454"/>
                <a:gd name="T20" fmla="*/ 85 w 510"/>
                <a:gd name="T21" fmla="*/ 227 h 454"/>
                <a:gd name="T22" fmla="*/ 28 w 510"/>
                <a:gd name="T23" fmla="*/ 142 h 454"/>
                <a:gd name="T24" fmla="*/ 28 w 510"/>
                <a:gd name="T25" fmla="*/ 114 h 454"/>
                <a:gd name="T26" fmla="*/ 0 w 510"/>
                <a:gd name="T27" fmla="*/ 86 h 454"/>
                <a:gd name="T28" fmla="*/ 0 w 510"/>
                <a:gd name="T29" fmla="*/ 29 h 454"/>
                <a:gd name="T30" fmla="*/ 28 w 510"/>
                <a:gd name="T31" fmla="*/ 0 h 454"/>
                <a:gd name="T32" fmla="*/ 113 w 510"/>
                <a:gd name="T33" fmla="*/ 29 h 454"/>
                <a:gd name="T34" fmla="*/ 141 w 510"/>
                <a:gd name="T35" fmla="*/ 57 h 454"/>
                <a:gd name="T36" fmla="*/ 141 w 510"/>
                <a:gd name="T37" fmla="*/ 114 h 454"/>
                <a:gd name="T38" fmla="*/ 198 w 510"/>
                <a:gd name="T39" fmla="*/ 86 h 454"/>
                <a:gd name="T40" fmla="*/ 226 w 510"/>
                <a:gd name="T41" fmla="*/ 86 h 454"/>
                <a:gd name="T42" fmla="*/ 255 w 510"/>
                <a:gd name="T43" fmla="*/ 114 h 454"/>
                <a:gd name="T44" fmla="*/ 311 w 510"/>
                <a:gd name="T45" fmla="*/ 142 h 454"/>
                <a:gd name="T46" fmla="*/ 368 w 510"/>
                <a:gd name="T47" fmla="*/ 86 h 454"/>
                <a:gd name="T48" fmla="*/ 396 w 510"/>
                <a:gd name="T49" fmla="*/ 114 h 454"/>
                <a:gd name="T50" fmla="*/ 453 w 510"/>
                <a:gd name="T51" fmla="*/ 142 h 454"/>
                <a:gd name="T52" fmla="*/ 425 w 510"/>
                <a:gd name="T53" fmla="*/ 171 h 454"/>
                <a:gd name="T54" fmla="*/ 510 w 510"/>
                <a:gd name="T55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510" y="199"/>
                  </a:moveTo>
                  <a:lnTo>
                    <a:pt x="510" y="256"/>
                  </a:lnTo>
                  <a:lnTo>
                    <a:pt x="482" y="341"/>
                  </a:lnTo>
                  <a:lnTo>
                    <a:pt x="368" y="369"/>
                  </a:lnTo>
                  <a:lnTo>
                    <a:pt x="368" y="426"/>
                  </a:lnTo>
                  <a:lnTo>
                    <a:pt x="311" y="454"/>
                  </a:lnTo>
                  <a:lnTo>
                    <a:pt x="255" y="454"/>
                  </a:lnTo>
                  <a:lnTo>
                    <a:pt x="226" y="369"/>
                  </a:lnTo>
                  <a:lnTo>
                    <a:pt x="198" y="284"/>
                  </a:lnTo>
                  <a:lnTo>
                    <a:pt x="56" y="256"/>
                  </a:lnTo>
                  <a:lnTo>
                    <a:pt x="85" y="227"/>
                  </a:lnTo>
                  <a:lnTo>
                    <a:pt x="28" y="142"/>
                  </a:lnTo>
                  <a:lnTo>
                    <a:pt x="28" y="114"/>
                  </a:lnTo>
                  <a:lnTo>
                    <a:pt x="0" y="86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lnTo>
                    <a:pt x="141" y="57"/>
                  </a:lnTo>
                  <a:lnTo>
                    <a:pt x="141" y="114"/>
                  </a:lnTo>
                  <a:lnTo>
                    <a:pt x="198" y="86"/>
                  </a:lnTo>
                  <a:lnTo>
                    <a:pt x="226" y="86"/>
                  </a:lnTo>
                  <a:lnTo>
                    <a:pt x="255" y="114"/>
                  </a:lnTo>
                  <a:lnTo>
                    <a:pt x="311" y="142"/>
                  </a:lnTo>
                  <a:lnTo>
                    <a:pt x="368" y="86"/>
                  </a:lnTo>
                  <a:lnTo>
                    <a:pt x="396" y="114"/>
                  </a:lnTo>
                  <a:lnTo>
                    <a:pt x="453" y="142"/>
                  </a:lnTo>
                  <a:lnTo>
                    <a:pt x="425" y="171"/>
                  </a:lnTo>
                  <a:lnTo>
                    <a:pt x="510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469BFA44-6957-4026-8E20-FA6EBC6E6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95"/>
              <a:ext cx="878" cy="624"/>
            </a:xfrm>
            <a:custGeom>
              <a:avLst/>
              <a:gdLst>
                <a:gd name="T0" fmla="*/ 878 w 878"/>
                <a:gd name="T1" fmla="*/ 28 h 624"/>
                <a:gd name="T2" fmla="*/ 878 w 878"/>
                <a:gd name="T3" fmla="*/ 57 h 624"/>
                <a:gd name="T4" fmla="*/ 680 w 878"/>
                <a:gd name="T5" fmla="*/ 142 h 624"/>
                <a:gd name="T6" fmla="*/ 652 w 878"/>
                <a:gd name="T7" fmla="*/ 198 h 624"/>
                <a:gd name="T8" fmla="*/ 595 w 878"/>
                <a:gd name="T9" fmla="*/ 198 h 624"/>
                <a:gd name="T10" fmla="*/ 567 w 878"/>
                <a:gd name="T11" fmla="*/ 255 h 624"/>
                <a:gd name="T12" fmla="*/ 567 w 878"/>
                <a:gd name="T13" fmla="*/ 482 h 624"/>
                <a:gd name="T14" fmla="*/ 623 w 878"/>
                <a:gd name="T15" fmla="*/ 510 h 624"/>
                <a:gd name="T16" fmla="*/ 567 w 878"/>
                <a:gd name="T17" fmla="*/ 567 h 624"/>
                <a:gd name="T18" fmla="*/ 623 w 878"/>
                <a:gd name="T19" fmla="*/ 624 h 624"/>
                <a:gd name="T20" fmla="*/ 510 w 878"/>
                <a:gd name="T21" fmla="*/ 624 h 624"/>
                <a:gd name="T22" fmla="*/ 510 w 878"/>
                <a:gd name="T23" fmla="*/ 567 h 624"/>
                <a:gd name="T24" fmla="*/ 425 w 878"/>
                <a:gd name="T25" fmla="*/ 539 h 624"/>
                <a:gd name="T26" fmla="*/ 453 w 878"/>
                <a:gd name="T27" fmla="*/ 510 h 624"/>
                <a:gd name="T28" fmla="*/ 396 w 878"/>
                <a:gd name="T29" fmla="*/ 482 h 624"/>
                <a:gd name="T30" fmla="*/ 368 w 878"/>
                <a:gd name="T31" fmla="*/ 454 h 624"/>
                <a:gd name="T32" fmla="*/ 311 w 878"/>
                <a:gd name="T33" fmla="*/ 510 h 624"/>
                <a:gd name="T34" fmla="*/ 255 w 878"/>
                <a:gd name="T35" fmla="*/ 482 h 624"/>
                <a:gd name="T36" fmla="*/ 226 w 878"/>
                <a:gd name="T37" fmla="*/ 454 h 624"/>
                <a:gd name="T38" fmla="*/ 198 w 878"/>
                <a:gd name="T39" fmla="*/ 454 h 624"/>
                <a:gd name="T40" fmla="*/ 141 w 878"/>
                <a:gd name="T41" fmla="*/ 482 h 624"/>
                <a:gd name="T42" fmla="*/ 141 w 878"/>
                <a:gd name="T43" fmla="*/ 425 h 624"/>
                <a:gd name="T44" fmla="*/ 113 w 878"/>
                <a:gd name="T45" fmla="*/ 397 h 624"/>
                <a:gd name="T46" fmla="*/ 28 w 878"/>
                <a:gd name="T47" fmla="*/ 368 h 624"/>
                <a:gd name="T48" fmla="*/ 0 w 878"/>
                <a:gd name="T49" fmla="*/ 283 h 624"/>
                <a:gd name="T50" fmla="*/ 85 w 878"/>
                <a:gd name="T51" fmla="*/ 283 h 624"/>
                <a:gd name="T52" fmla="*/ 85 w 878"/>
                <a:gd name="T53" fmla="*/ 255 h 624"/>
                <a:gd name="T54" fmla="*/ 170 w 878"/>
                <a:gd name="T55" fmla="*/ 255 h 624"/>
                <a:gd name="T56" fmla="*/ 226 w 878"/>
                <a:gd name="T57" fmla="*/ 198 h 624"/>
                <a:gd name="T58" fmla="*/ 255 w 878"/>
                <a:gd name="T59" fmla="*/ 283 h 624"/>
                <a:gd name="T60" fmla="*/ 311 w 878"/>
                <a:gd name="T61" fmla="*/ 312 h 624"/>
                <a:gd name="T62" fmla="*/ 340 w 878"/>
                <a:gd name="T63" fmla="*/ 283 h 624"/>
                <a:gd name="T64" fmla="*/ 311 w 878"/>
                <a:gd name="T65" fmla="*/ 170 h 624"/>
                <a:gd name="T66" fmla="*/ 368 w 878"/>
                <a:gd name="T67" fmla="*/ 170 h 624"/>
                <a:gd name="T68" fmla="*/ 396 w 878"/>
                <a:gd name="T69" fmla="*/ 113 h 624"/>
                <a:gd name="T70" fmla="*/ 538 w 878"/>
                <a:gd name="T71" fmla="*/ 85 h 624"/>
                <a:gd name="T72" fmla="*/ 567 w 878"/>
                <a:gd name="T73" fmla="*/ 0 h 624"/>
                <a:gd name="T74" fmla="*/ 595 w 878"/>
                <a:gd name="T75" fmla="*/ 28 h 624"/>
                <a:gd name="T76" fmla="*/ 680 w 878"/>
                <a:gd name="T77" fmla="*/ 28 h 624"/>
                <a:gd name="T78" fmla="*/ 737 w 878"/>
                <a:gd name="T79" fmla="*/ 57 h 624"/>
                <a:gd name="T80" fmla="*/ 822 w 878"/>
                <a:gd name="T81" fmla="*/ 0 h 624"/>
                <a:gd name="T82" fmla="*/ 878 w 878"/>
                <a:gd name="T83" fmla="*/ 2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8" h="624">
                  <a:moveTo>
                    <a:pt x="878" y="28"/>
                  </a:moveTo>
                  <a:lnTo>
                    <a:pt x="878" y="57"/>
                  </a:lnTo>
                  <a:lnTo>
                    <a:pt x="680" y="142"/>
                  </a:lnTo>
                  <a:lnTo>
                    <a:pt x="652" y="198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67" y="482"/>
                  </a:lnTo>
                  <a:lnTo>
                    <a:pt x="62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25" y="539"/>
                  </a:lnTo>
                  <a:lnTo>
                    <a:pt x="453" y="510"/>
                  </a:lnTo>
                  <a:lnTo>
                    <a:pt x="396" y="482"/>
                  </a:lnTo>
                  <a:lnTo>
                    <a:pt x="368" y="454"/>
                  </a:lnTo>
                  <a:lnTo>
                    <a:pt x="311" y="510"/>
                  </a:lnTo>
                  <a:lnTo>
                    <a:pt x="255" y="482"/>
                  </a:lnTo>
                  <a:lnTo>
                    <a:pt x="226" y="454"/>
                  </a:lnTo>
                  <a:lnTo>
                    <a:pt x="198" y="454"/>
                  </a:lnTo>
                  <a:lnTo>
                    <a:pt x="141" y="482"/>
                  </a:lnTo>
                  <a:lnTo>
                    <a:pt x="141" y="425"/>
                  </a:lnTo>
                  <a:lnTo>
                    <a:pt x="113" y="397"/>
                  </a:lnTo>
                  <a:lnTo>
                    <a:pt x="28" y="368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226" y="198"/>
                  </a:lnTo>
                  <a:lnTo>
                    <a:pt x="255" y="283"/>
                  </a:lnTo>
                  <a:lnTo>
                    <a:pt x="311" y="312"/>
                  </a:lnTo>
                  <a:lnTo>
                    <a:pt x="340" y="283"/>
                  </a:lnTo>
                  <a:lnTo>
                    <a:pt x="311" y="170"/>
                  </a:lnTo>
                  <a:lnTo>
                    <a:pt x="368" y="170"/>
                  </a:lnTo>
                  <a:lnTo>
                    <a:pt x="396" y="113"/>
                  </a:lnTo>
                  <a:lnTo>
                    <a:pt x="538" y="85"/>
                  </a:lnTo>
                  <a:lnTo>
                    <a:pt x="567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737" y="57"/>
                  </a:lnTo>
                  <a:lnTo>
                    <a:pt x="822" y="0"/>
                  </a:lnTo>
                  <a:lnTo>
                    <a:pt x="87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D5C40B30-9972-4970-9470-D578560D9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3408"/>
              <a:ext cx="426" cy="170"/>
            </a:xfrm>
            <a:custGeom>
              <a:avLst/>
              <a:gdLst>
                <a:gd name="T0" fmla="*/ 426 w 426"/>
                <a:gd name="T1" fmla="*/ 142 h 170"/>
                <a:gd name="T2" fmla="*/ 426 w 426"/>
                <a:gd name="T3" fmla="*/ 57 h 170"/>
                <a:gd name="T4" fmla="*/ 369 w 426"/>
                <a:gd name="T5" fmla="*/ 57 h 170"/>
                <a:gd name="T6" fmla="*/ 369 w 426"/>
                <a:gd name="T7" fmla="*/ 0 h 170"/>
                <a:gd name="T8" fmla="*/ 312 w 426"/>
                <a:gd name="T9" fmla="*/ 0 h 170"/>
                <a:gd name="T10" fmla="*/ 227 w 426"/>
                <a:gd name="T11" fmla="*/ 29 h 170"/>
                <a:gd name="T12" fmla="*/ 199 w 426"/>
                <a:gd name="T13" fmla="*/ 85 h 170"/>
                <a:gd name="T14" fmla="*/ 114 w 426"/>
                <a:gd name="T15" fmla="*/ 85 h 170"/>
                <a:gd name="T16" fmla="*/ 85 w 426"/>
                <a:gd name="T17" fmla="*/ 114 h 170"/>
                <a:gd name="T18" fmla="*/ 0 w 426"/>
                <a:gd name="T19" fmla="*/ 142 h 170"/>
                <a:gd name="T20" fmla="*/ 57 w 426"/>
                <a:gd name="T21" fmla="*/ 170 h 170"/>
                <a:gd name="T22" fmla="*/ 142 w 426"/>
                <a:gd name="T23" fmla="*/ 142 h 170"/>
                <a:gd name="T24" fmla="*/ 256 w 426"/>
                <a:gd name="T25" fmla="*/ 170 h 170"/>
                <a:gd name="T26" fmla="*/ 341 w 426"/>
                <a:gd name="T27" fmla="*/ 170 h 170"/>
                <a:gd name="T28" fmla="*/ 341 w 426"/>
                <a:gd name="T29" fmla="*/ 142 h 170"/>
                <a:gd name="T30" fmla="*/ 426 w 426"/>
                <a:gd name="T3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6" h="170">
                  <a:moveTo>
                    <a:pt x="426" y="142"/>
                  </a:moveTo>
                  <a:lnTo>
                    <a:pt x="426" y="57"/>
                  </a:lnTo>
                  <a:lnTo>
                    <a:pt x="369" y="57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56" y="170"/>
                  </a:lnTo>
                  <a:lnTo>
                    <a:pt x="341" y="170"/>
                  </a:lnTo>
                  <a:lnTo>
                    <a:pt x="341" y="142"/>
                  </a:lnTo>
                  <a:lnTo>
                    <a:pt x="426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9E1FF1E5-607D-4511-8BE9-E22A6D2E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40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198 w 454"/>
                <a:gd name="T3" fmla="*/ 85 h 567"/>
                <a:gd name="T4" fmla="*/ 198 w 454"/>
                <a:gd name="T5" fmla="*/ 113 h 567"/>
                <a:gd name="T6" fmla="*/ 142 w 454"/>
                <a:gd name="T7" fmla="*/ 113 h 567"/>
                <a:gd name="T8" fmla="*/ 113 w 454"/>
                <a:gd name="T9" fmla="*/ 170 h 567"/>
                <a:gd name="T10" fmla="*/ 57 w 454"/>
                <a:gd name="T11" fmla="*/ 170 h 567"/>
                <a:gd name="T12" fmla="*/ 0 w 454"/>
                <a:gd name="T13" fmla="*/ 255 h 567"/>
                <a:gd name="T14" fmla="*/ 28 w 454"/>
                <a:gd name="T15" fmla="*/ 340 h 567"/>
                <a:gd name="T16" fmla="*/ 0 w 454"/>
                <a:gd name="T17" fmla="*/ 368 h 567"/>
                <a:gd name="T18" fmla="*/ 0 w 454"/>
                <a:gd name="T19" fmla="*/ 425 h 567"/>
                <a:gd name="T20" fmla="*/ 57 w 454"/>
                <a:gd name="T21" fmla="*/ 425 h 567"/>
                <a:gd name="T22" fmla="*/ 57 w 454"/>
                <a:gd name="T23" fmla="*/ 510 h 567"/>
                <a:gd name="T24" fmla="*/ 113 w 454"/>
                <a:gd name="T25" fmla="*/ 453 h 567"/>
                <a:gd name="T26" fmla="*/ 142 w 454"/>
                <a:gd name="T27" fmla="*/ 538 h 567"/>
                <a:gd name="T28" fmla="*/ 198 w 454"/>
                <a:gd name="T29" fmla="*/ 567 h 567"/>
                <a:gd name="T30" fmla="*/ 227 w 454"/>
                <a:gd name="T31" fmla="*/ 538 h 567"/>
                <a:gd name="T32" fmla="*/ 198 w 454"/>
                <a:gd name="T33" fmla="*/ 425 h 567"/>
                <a:gd name="T34" fmla="*/ 255 w 454"/>
                <a:gd name="T35" fmla="*/ 425 h 567"/>
                <a:gd name="T36" fmla="*/ 283 w 454"/>
                <a:gd name="T37" fmla="*/ 368 h 567"/>
                <a:gd name="T38" fmla="*/ 425 w 454"/>
                <a:gd name="T39" fmla="*/ 340 h 567"/>
                <a:gd name="T40" fmla="*/ 454 w 454"/>
                <a:gd name="T41" fmla="*/ 255 h 567"/>
                <a:gd name="T42" fmla="*/ 397 w 454"/>
                <a:gd name="T43" fmla="*/ 170 h 567"/>
                <a:gd name="T44" fmla="*/ 425 w 454"/>
                <a:gd name="T45" fmla="*/ 85 h 567"/>
                <a:gd name="T46" fmla="*/ 397 w 454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198" y="85"/>
                  </a:lnTo>
                  <a:lnTo>
                    <a:pt x="198" y="113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28" y="340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510"/>
                  </a:lnTo>
                  <a:lnTo>
                    <a:pt x="113" y="453"/>
                  </a:lnTo>
                  <a:lnTo>
                    <a:pt x="142" y="538"/>
                  </a:lnTo>
                  <a:lnTo>
                    <a:pt x="198" y="567"/>
                  </a:lnTo>
                  <a:lnTo>
                    <a:pt x="227" y="538"/>
                  </a:lnTo>
                  <a:lnTo>
                    <a:pt x="198" y="425"/>
                  </a:lnTo>
                  <a:lnTo>
                    <a:pt x="255" y="425"/>
                  </a:lnTo>
                  <a:lnTo>
                    <a:pt x="283" y="368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397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598E4163-55A6-4066-B7F9-DE1420D6C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898"/>
              <a:ext cx="510" cy="454"/>
            </a:xfrm>
            <a:custGeom>
              <a:avLst/>
              <a:gdLst>
                <a:gd name="T0" fmla="*/ 0 w 510"/>
                <a:gd name="T1" fmla="*/ 142 h 454"/>
                <a:gd name="T2" fmla="*/ 28 w 510"/>
                <a:gd name="T3" fmla="*/ 227 h 454"/>
                <a:gd name="T4" fmla="*/ 0 w 510"/>
                <a:gd name="T5" fmla="*/ 312 h 454"/>
                <a:gd name="T6" fmla="*/ 57 w 510"/>
                <a:gd name="T7" fmla="*/ 397 h 454"/>
                <a:gd name="T8" fmla="*/ 85 w 510"/>
                <a:gd name="T9" fmla="*/ 425 h 454"/>
                <a:gd name="T10" fmla="*/ 170 w 510"/>
                <a:gd name="T11" fmla="*/ 425 h 454"/>
                <a:gd name="T12" fmla="*/ 227 w 510"/>
                <a:gd name="T13" fmla="*/ 454 h 454"/>
                <a:gd name="T14" fmla="*/ 312 w 510"/>
                <a:gd name="T15" fmla="*/ 397 h 454"/>
                <a:gd name="T16" fmla="*/ 368 w 510"/>
                <a:gd name="T17" fmla="*/ 425 h 454"/>
                <a:gd name="T18" fmla="*/ 510 w 510"/>
                <a:gd name="T19" fmla="*/ 312 h 454"/>
                <a:gd name="T20" fmla="*/ 510 w 510"/>
                <a:gd name="T21" fmla="*/ 284 h 454"/>
                <a:gd name="T22" fmla="*/ 425 w 510"/>
                <a:gd name="T23" fmla="*/ 255 h 454"/>
                <a:gd name="T24" fmla="*/ 453 w 510"/>
                <a:gd name="T25" fmla="*/ 227 h 454"/>
                <a:gd name="T26" fmla="*/ 397 w 510"/>
                <a:gd name="T27" fmla="*/ 142 h 454"/>
                <a:gd name="T28" fmla="*/ 453 w 510"/>
                <a:gd name="T29" fmla="*/ 142 h 454"/>
                <a:gd name="T30" fmla="*/ 425 w 510"/>
                <a:gd name="T31" fmla="*/ 57 h 454"/>
                <a:gd name="T32" fmla="*/ 425 w 510"/>
                <a:gd name="T33" fmla="*/ 28 h 454"/>
                <a:gd name="T34" fmla="*/ 368 w 510"/>
                <a:gd name="T35" fmla="*/ 0 h 454"/>
                <a:gd name="T36" fmla="*/ 283 w 510"/>
                <a:gd name="T37" fmla="*/ 0 h 454"/>
                <a:gd name="T38" fmla="*/ 227 w 510"/>
                <a:gd name="T39" fmla="*/ 28 h 454"/>
                <a:gd name="T40" fmla="*/ 85 w 510"/>
                <a:gd name="T41" fmla="*/ 28 h 454"/>
                <a:gd name="T42" fmla="*/ 113 w 510"/>
                <a:gd name="T43" fmla="*/ 113 h 454"/>
                <a:gd name="T44" fmla="*/ 57 w 510"/>
                <a:gd name="T45" fmla="*/ 85 h 454"/>
                <a:gd name="T46" fmla="*/ 0 w 510"/>
                <a:gd name="T47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454">
                  <a:moveTo>
                    <a:pt x="0" y="142"/>
                  </a:moveTo>
                  <a:lnTo>
                    <a:pt x="28" y="227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85" y="425"/>
                  </a:lnTo>
                  <a:lnTo>
                    <a:pt x="170" y="425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510" y="312"/>
                  </a:lnTo>
                  <a:lnTo>
                    <a:pt x="510" y="284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453" y="142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85" y="28"/>
                  </a:lnTo>
                  <a:lnTo>
                    <a:pt x="113" y="113"/>
                  </a:lnTo>
                  <a:lnTo>
                    <a:pt x="57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4509F127-0F23-4B6E-8308-25F20DDB3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2671"/>
              <a:ext cx="708" cy="652"/>
            </a:xfrm>
            <a:custGeom>
              <a:avLst/>
              <a:gdLst>
                <a:gd name="T0" fmla="*/ 113 w 708"/>
                <a:gd name="T1" fmla="*/ 57 h 652"/>
                <a:gd name="T2" fmla="*/ 113 w 708"/>
                <a:gd name="T3" fmla="*/ 114 h 652"/>
                <a:gd name="T4" fmla="*/ 56 w 708"/>
                <a:gd name="T5" fmla="*/ 114 h 652"/>
                <a:gd name="T6" fmla="*/ 0 w 708"/>
                <a:gd name="T7" fmla="*/ 170 h 652"/>
                <a:gd name="T8" fmla="*/ 56 w 708"/>
                <a:gd name="T9" fmla="*/ 199 h 652"/>
                <a:gd name="T10" fmla="*/ 170 w 708"/>
                <a:gd name="T11" fmla="*/ 199 h 652"/>
                <a:gd name="T12" fmla="*/ 113 w 708"/>
                <a:gd name="T13" fmla="*/ 255 h 652"/>
                <a:gd name="T14" fmla="*/ 113 w 708"/>
                <a:gd name="T15" fmla="*/ 284 h 652"/>
                <a:gd name="T16" fmla="*/ 141 w 708"/>
                <a:gd name="T17" fmla="*/ 369 h 652"/>
                <a:gd name="T18" fmla="*/ 85 w 708"/>
                <a:gd name="T19" fmla="*/ 369 h 652"/>
                <a:gd name="T20" fmla="*/ 141 w 708"/>
                <a:gd name="T21" fmla="*/ 454 h 652"/>
                <a:gd name="T22" fmla="*/ 113 w 708"/>
                <a:gd name="T23" fmla="*/ 482 h 652"/>
                <a:gd name="T24" fmla="*/ 198 w 708"/>
                <a:gd name="T25" fmla="*/ 511 h 652"/>
                <a:gd name="T26" fmla="*/ 198 w 708"/>
                <a:gd name="T27" fmla="*/ 596 h 652"/>
                <a:gd name="T28" fmla="*/ 255 w 708"/>
                <a:gd name="T29" fmla="*/ 624 h 652"/>
                <a:gd name="T30" fmla="*/ 340 w 708"/>
                <a:gd name="T31" fmla="*/ 596 h 652"/>
                <a:gd name="T32" fmla="*/ 397 w 708"/>
                <a:gd name="T33" fmla="*/ 652 h 652"/>
                <a:gd name="T34" fmla="*/ 538 w 708"/>
                <a:gd name="T35" fmla="*/ 596 h 652"/>
                <a:gd name="T36" fmla="*/ 595 w 708"/>
                <a:gd name="T37" fmla="*/ 624 h 652"/>
                <a:gd name="T38" fmla="*/ 623 w 708"/>
                <a:gd name="T39" fmla="*/ 596 h 652"/>
                <a:gd name="T40" fmla="*/ 652 w 708"/>
                <a:gd name="T41" fmla="*/ 624 h 652"/>
                <a:gd name="T42" fmla="*/ 708 w 708"/>
                <a:gd name="T43" fmla="*/ 567 h 652"/>
                <a:gd name="T44" fmla="*/ 680 w 708"/>
                <a:gd name="T45" fmla="*/ 511 h 652"/>
                <a:gd name="T46" fmla="*/ 708 w 708"/>
                <a:gd name="T47" fmla="*/ 397 h 652"/>
                <a:gd name="T48" fmla="*/ 652 w 708"/>
                <a:gd name="T49" fmla="*/ 397 h 652"/>
                <a:gd name="T50" fmla="*/ 708 w 708"/>
                <a:gd name="T51" fmla="*/ 340 h 652"/>
                <a:gd name="T52" fmla="*/ 623 w 708"/>
                <a:gd name="T53" fmla="*/ 170 h 652"/>
                <a:gd name="T54" fmla="*/ 510 w 708"/>
                <a:gd name="T55" fmla="*/ 114 h 652"/>
                <a:gd name="T56" fmla="*/ 425 w 708"/>
                <a:gd name="T57" fmla="*/ 170 h 652"/>
                <a:gd name="T58" fmla="*/ 425 w 708"/>
                <a:gd name="T59" fmla="*/ 114 h 652"/>
                <a:gd name="T60" fmla="*/ 368 w 708"/>
                <a:gd name="T61" fmla="*/ 57 h 652"/>
                <a:gd name="T62" fmla="*/ 340 w 708"/>
                <a:gd name="T63" fmla="*/ 114 h 652"/>
                <a:gd name="T64" fmla="*/ 312 w 708"/>
                <a:gd name="T65" fmla="*/ 29 h 652"/>
                <a:gd name="T66" fmla="*/ 198 w 708"/>
                <a:gd name="T67" fmla="*/ 0 h 652"/>
                <a:gd name="T68" fmla="*/ 170 w 708"/>
                <a:gd name="T69" fmla="*/ 57 h 652"/>
                <a:gd name="T70" fmla="*/ 113 w 708"/>
                <a:gd name="T71" fmla="*/ 5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652">
                  <a:moveTo>
                    <a:pt x="113" y="57"/>
                  </a:moveTo>
                  <a:lnTo>
                    <a:pt x="113" y="114"/>
                  </a:lnTo>
                  <a:lnTo>
                    <a:pt x="56" y="114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13" y="284"/>
                  </a:lnTo>
                  <a:lnTo>
                    <a:pt x="141" y="369"/>
                  </a:lnTo>
                  <a:lnTo>
                    <a:pt x="85" y="369"/>
                  </a:lnTo>
                  <a:lnTo>
                    <a:pt x="141" y="454"/>
                  </a:lnTo>
                  <a:lnTo>
                    <a:pt x="113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255" y="624"/>
                  </a:lnTo>
                  <a:lnTo>
                    <a:pt x="340" y="596"/>
                  </a:lnTo>
                  <a:lnTo>
                    <a:pt x="397" y="652"/>
                  </a:lnTo>
                  <a:lnTo>
                    <a:pt x="538" y="596"/>
                  </a:lnTo>
                  <a:lnTo>
                    <a:pt x="595" y="624"/>
                  </a:lnTo>
                  <a:lnTo>
                    <a:pt x="623" y="596"/>
                  </a:lnTo>
                  <a:lnTo>
                    <a:pt x="652" y="624"/>
                  </a:lnTo>
                  <a:lnTo>
                    <a:pt x="708" y="567"/>
                  </a:lnTo>
                  <a:lnTo>
                    <a:pt x="680" y="511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708" y="340"/>
                  </a:lnTo>
                  <a:lnTo>
                    <a:pt x="623" y="170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40" y="114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65CF032B-35D0-4697-AAC4-BD0E25279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473"/>
              <a:ext cx="652" cy="567"/>
            </a:xfrm>
            <a:custGeom>
              <a:avLst/>
              <a:gdLst>
                <a:gd name="T0" fmla="*/ 170 w 652"/>
                <a:gd name="T1" fmla="*/ 567 h 567"/>
                <a:gd name="T2" fmla="*/ 227 w 652"/>
                <a:gd name="T3" fmla="*/ 510 h 567"/>
                <a:gd name="T4" fmla="*/ 283 w 652"/>
                <a:gd name="T5" fmla="*/ 538 h 567"/>
                <a:gd name="T6" fmla="*/ 255 w 652"/>
                <a:gd name="T7" fmla="*/ 453 h 567"/>
                <a:gd name="T8" fmla="*/ 397 w 652"/>
                <a:gd name="T9" fmla="*/ 453 h 567"/>
                <a:gd name="T10" fmla="*/ 453 w 652"/>
                <a:gd name="T11" fmla="*/ 425 h 567"/>
                <a:gd name="T12" fmla="*/ 538 w 652"/>
                <a:gd name="T13" fmla="*/ 425 h 567"/>
                <a:gd name="T14" fmla="*/ 595 w 652"/>
                <a:gd name="T15" fmla="*/ 453 h 567"/>
                <a:gd name="T16" fmla="*/ 652 w 652"/>
                <a:gd name="T17" fmla="*/ 397 h 567"/>
                <a:gd name="T18" fmla="*/ 538 w 652"/>
                <a:gd name="T19" fmla="*/ 397 h 567"/>
                <a:gd name="T20" fmla="*/ 482 w 652"/>
                <a:gd name="T21" fmla="*/ 368 h 567"/>
                <a:gd name="T22" fmla="*/ 538 w 652"/>
                <a:gd name="T23" fmla="*/ 312 h 567"/>
                <a:gd name="T24" fmla="*/ 595 w 652"/>
                <a:gd name="T25" fmla="*/ 312 h 567"/>
                <a:gd name="T26" fmla="*/ 595 w 652"/>
                <a:gd name="T27" fmla="*/ 255 h 567"/>
                <a:gd name="T28" fmla="*/ 538 w 652"/>
                <a:gd name="T29" fmla="*/ 227 h 567"/>
                <a:gd name="T30" fmla="*/ 510 w 652"/>
                <a:gd name="T31" fmla="*/ 170 h 567"/>
                <a:gd name="T32" fmla="*/ 567 w 652"/>
                <a:gd name="T33" fmla="*/ 142 h 567"/>
                <a:gd name="T34" fmla="*/ 510 w 652"/>
                <a:gd name="T35" fmla="*/ 56 h 567"/>
                <a:gd name="T36" fmla="*/ 567 w 652"/>
                <a:gd name="T37" fmla="*/ 28 h 567"/>
                <a:gd name="T38" fmla="*/ 510 w 652"/>
                <a:gd name="T39" fmla="*/ 0 h 567"/>
                <a:gd name="T40" fmla="*/ 425 w 652"/>
                <a:gd name="T41" fmla="*/ 0 h 567"/>
                <a:gd name="T42" fmla="*/ 368 w 652"/>
                <a:gd name="T43" fmla="*/ 85 h 567"/>
                <a:gd name="T44" fmla="*/ 340 w 652"/>
                <a:gd name="T45" fmla="*/ 56 h 567"/>
                <a:gd name="T46" fmla="*/ 255 w 652"/>
                <a:gd name="T47" fmla="*/ 113 h 567"/>
                <a:gd name="T48" fmla="*/ 113 w 652"/>
                <a:gd name="T49" fmla="*/ 85 h 567"/>
                <a:gd name="T50" fmla="*/ 113 w 652"/>
                <a:gd name="T51" fmla="*/ 170 h 567"/>
                <a:gd name="T52" fmla="*/ 28 w 652"/>
                <a:gd name="T53" fmla="*/ 113 h 567"/>
                <a:gd name="T54" fmla="*/ 0 w 652"/>
                <a:gd name="T55" fmla="*/ 255 h 567"/>
                <a:gd name="T56" fmla="*/ 56 w 652"/>
                <a:gd name="T57" fmla="*/ 283 h 567"/>
                <a:gd name="T58" fmla="*/ 85 w 652"/>
                <a:gd name="T59" fmla="*/ 368 h 567"/>
                <a:gd name="T60" fmla="*/ 56 w 652"/>
                <a:gd name="T61" fmla="*/ 425 h 567"/>
                <a:gd name="T62" fmla="*/ 85 w 652"/>
                <a:gd name="T63" fmla="*/ 482 h 567"/>
                <a:gd name="T64" fmla="*/ 142 w 652"/>
                <a:gd name="T65" fmla="*/ 510 h 567"/>
                <a:gd name="T66" fmla="*/ 142 w 652"/>
                <a:gd name="T67" fmla="*/ 538 h 567"/>
                <a:gd name="T68" fmla="*/ 170 w 652"/>
                <a:gd name="T6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2" h="567">
                  <a:moveTo>
                    <a:pt x="170" y="567"/>
                  </a:moveTo>
                  <a:lnTo>
                    <a:pt x="227" y="510"/>
                  </a:lnTo>
                  <a:lnTo>
                    <a:pt x="283" y="538"/>
                  </a:lnTo>
                  <a:lnTo>
                    <a:pt x="255" y="453"/>
                  </a:lnTo>
                  <a:lnTo>
                    <a:pt x="397" y="453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95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82" y="368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595" y="255"/>
                  </a:lnTo>
                  <a:lnTo>
                    <a:pt x="538" y="227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510" y="56"/>
                  </a:lnTo>
                  <a:lnTo>
                    <a:pt x="567" y="28"/>
                  </a:lnTo>
                  <a:lnTo>
                    <a:pt x="510" y="0"/>
                  </a:lnTo>
                  <a:lnTo>
                    <a:pt x="425" y="0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113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56" y="283"/>
                  </a:lnTo>
                  <a:lnTo>
                    <a:pt x="85" y="368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17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125C7972-06A9-47AA-A92A-E6292FA5C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28"/>
              <a:ext cx="539" cy="397"/>
            </a:xfrm>
            <a:custGeom>
              <a:avLst/>
              <a:gdLst>
                <a:gd name="T0" fmla="*/ 340 w 539"/>
                <a:gd name="T1" fmla="*/ 397 h 397"/>
                <a:gd name="T2" fmla="*/ 340 w 539"/>
                <a:gd name="T3" fmla="*/ 340 h 397"/>
                <a:gd name="T4" fmla="*/ 312 w 539"/>
                <a:gd name="T5" fmla="*/ 312 h 397"/>
                <a:gd name="T6" fmla="*/ 255 w 539"/>
                <a:gd name="T7" fmla="*/ 312 h 397"/>
                <a:gd name="T8" fmla="*/ 255 w 539"/>
                <a:gd name="T9" fmla="*/ 255 h 397"/>
                <a:gd name="T10" fmla="*/ 114 w 539"/>
                <a:gd name="T11" fmla="*/ 227 h 397"/>
                <a:gd name="T12" fmla="*/ 57 w 539"/>
                <a:gd name="T13" fmla="*/ 255 h 397"/>
                <a:gd name="T14" fmla="*/ 0 w 539"/>
                <a:gd name="T15" fmla="*/ 227 h 397"/>
                <a:gd name="T16" fmla="*/ 57 w 539"/>
                <a:gd name="T17" fmla="*/ 170 h 397"/>
                <a:gd name="T18" fmla="*/ 114 w 539"/>
                <a:gd name="T19" fmla="*/ 198 h 397"/>
                <a:gd name="T20" fmla="*/ 170 w 539"/>
                <a:gd name="T21" fmla="*/ 113 h 397"/>
                <a:gd name="T22" fmla="*/ 312 w 539"/>
                <a:gd name="T23" fmla="*/ 85 h 397"/>
                <a:gd name="T24" fmla="*/ 369 w 539"/>
                <a:gd name="T25" fmla="*/ 0 h 397"/>
                <a:gd name="T26" fmla="*/ 425 w 539"/>
                <a:gd name="T27" fmla="*/ 28 h 397"/>
                <a:gd name="T28" fmla="*/ 454 w 539"/>
                <a:gd name="T29" fmla="*/ 113 h 397"/>
                <a:gd name="T30" fmla="*/ 425 w 539"/>
                <a:gd name="T31" fmla="*/ 170 h 397"/>
                <a:gd name="T32" fmla="*/ 454 w 539"/>
                <a:gd name="T33" fmla="*/ 227 h 397"/>
                <a:gd name="T34" fmla="*/ 511 w 539"/>
                <a:gd name="T35" fmla="*/ 255 h 397"/>
                <a:gd name="T36" fmla="*/ 511 w 539"/>
                <a:gd name="T37" fmla="*/ 283 h 397"/>
                <a:gd name="T38" fmla="*/ 539 w 539"/>
                <a:gd name="T39" fmla="*/ 312 h 397"/>
                <a:gd name="T40" fmla="*/ 340 w 539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97">
                  <a:moveTo>
                    <a:pt x="340" y="397"/>
                  </a:moveTo>
                  <a:lnTo>
                    <a:pt x="340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198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425" y="28"/>
                  </a:lnTo>
                  <a:lnTo>
                    <a:pt x="454" y="113"/>
                  </a:lnTo>
                  <a:lnTo>
                    <a:pt x="425" y="170"/>
                  </a:lnTo>
                  <a:lnTo>
                    <a:pt x="454" y="227"/>
                  </a:lnTo>
                  <a:lnTo>
                    <a:pt x="511" y="255"/>
                  </a:lnTo>
                  <a:lnTo>
                    <a:pt x="511" y="283"/>
                  </a:lnTo>
                  <a:lnTo>
                    <a:pt x="539" y="312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B61FB8AE-213C-49C7-B550-A5ABC5F3F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586"/>
              <a:ext cx="482" cy="369"/>
            </a:xfrm>
            <a:custGeom>
              <a:avLst/>
              <a:gdLst>
                <a:gd name="T0" fmla="*/ 482 w 482"/>
                <a:gd name="T1" fmla="*/ 142 h 369"/>
                <a:gd name="T2" fmla="*/ 340 w 482"/>
                <a:gd name="T3" fmla="*/ 57 h 369"/>
                <a:gd name="T4" fmla="*/ 340 w 482"/>
                <a:gd name="T5" fmla="*/ 85 h 369"/>
                <a:gd name="T6" fmla="*/ 283 w 482"/>
                <a:gd name="T7" fmla="*/ 85 h 369"/>
                <a:gd name="T8" fmla="*/ 113 w 482"/>
                <a:gd name="T9" fmla="*/ 0 h 369"/>
                <a:gd name="T10" fmla="*/ 85 w 482"/>
                <a:gd name="T11" fmla="*/ 29 h 369"/>
                <a:gd name="T12" fmla="*/ 28 w 482"/>
                <a:gd name="T13" fmla="*/ 0 h 369"/>
                <a:gd name="T14" fmla="*/ 0 w 482"/>
                <a:gd name="T15" fmla="*/ 114 h 369"/>
                <a:gd name="T16" fmla="*/ 0 w 482"/>
                <a:gd name="T17" fmla="*/ 227 h 369"/>
                <a:gd name="T18" fmla="*/ 28 w 482"/>
                <a:gd name="T19" fmla="*/ 199 h 369"/>
                <a:gd name="T20" fmla="*/ 57 w 482"/>
                <a:gd name="T21" fmla="*/ 284 h 369"/>
                <a:gd name="T22" fmla="*/ 28 w 482"/>
                <a:gd name="T23" fmla="*/ 369 h 369"/>
                <a:gd name="T24" fmla="*/ 113 w 482"/>
                <a:gd name="T25" fmla="*/ 369 h 369"/>
                <a:gd name="T26" fmla="*/ 170 w 482"/>
                <a:gd name="T27" fmla="*/ 312 h 369"/>
                <a:gd name="T28" fmla="*/ 227 w 482"/>
                <a:gd name="T29" fmla="*/ 340 h 369"/>
                <a:gd name="T30" fmla="*/ 283 w 482"/>
                <a:gd name="T31" fmla="*/ 255 h 369"/>
                <a:gd name="T32" fmla="*/ 425 w 482"/>
                <a:gd name="T33" fmla="*/ 227 h 369"/>
                <a:gd name="T34" fmla="*/ 482 w 482"/>
                <a:gd name="T35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2" h="369">
                  <a:moveTo>
                    <a:pt x="482" y="142"/>
                  </a:moveTo>
                  <a:lnTo>
                    <a:pt x="340" y="57"/>
                  </a:lnTo>
                  <a:lnTo>
                    <a:pt x="340" y="85"/>
                  </a:lnTo>
                  <a:lnTo>
                    <a:pt x="283" y="85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69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425" y="227"/>
                  </a:lnTo>
                  <a:lnTo>
                    <a:pt x="482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CF131F0B-96EA-4DE8-993F-1BF2600AE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622"/>
              <a:ext cx="482" cy="936"/>
            </a:xfrm>
            <a:custGeom>
              <a:avLst/>
              <a:gdLst>
                <a:gd name="T0" fmla="*/ 482 w 482"/>
                <a:gd name="T1" fmla="*/ 851 h 936"/>
                <a:gd name="T2" fmla="*/ 397 w 482"/>
                <a:gd name="T3" fmla="*/ 794 h 936"/>
                <a:gd name="T4" fmla="*/ 425 w 482"/>
                <a:gd name="T5" fmla="*/ 737 h 936"/>
                <a:gd name="T6" fmla="*/ 340 w 482"/>
                <a:gd name="T7" fmla="*/ 709 h 936"/>
                <a:gd name="T8" fmla="*/ 340 w 482"/>
                <a:gd name="T9" fmla="*/ 681 h 936"/>
                <a:gd name="T10" fmla="*/ 397 w 482"/>
                <a:gd name="T11" fmla="*/ 681 h 936"/>
                <a:gd name="T12" fmla="*/ 397 w 482"/>
                <a:gd name="T13" fmla="*/ 652 h 936"/>
                <a:gd name="T14" fmla="*/ 369 w 482"/>
                <a:gd name="T15" fmla="*/ 652 h 936"/>
                <a:gd name="T16" fmla="*/ 397 w 482"/>
                <a:gd name="T17" fmla="*/ 567 h 936"/>
                <a:gd name="T18" fmla="*/ 340 w 482"/>
                <a:gd name="T19" fmla="*/ 539 h 936"/>
                <a:gd name="T20" fmla="*/ 312 w 482"/>
                <a:gd name="T21" fmla="*/ 482 h 936"/>
                <a:gd name="T22" fmla="*/ 397 w 482"/>
                <a:gd name="T23" fmla="*/ 454 h 936"/>
                <a:gd name="T24" fmla="*/ 397 w 482"/>
                <a:gd name="T25" fmla="*/ 340 h 936"/>
                <a:gd name="T26" fmla="*/ 340 w 482"/>
                <a:gd name="T27" fmla="*/ 340 h 936"/>
                <a:gd name="T28" fmla="*/ 312 w 482"/>
                <a:gd name="T29" fmla="*/ 227 h 936"/>
                <a:gd name="T30" fmla="*/ 425 w 482"/>
                <a:gd name="T31" fmla="*/ 114 h 936"/>
                <a:gd name="T32" fmla="*/ 397 w 482"/>
                <a:gd name="T33" fmla="*/ 57 h 936"/>
                <a:gd name="T34" fmla="*/ 369 w 482"/>
                <a:gd name="T35" fmla="*/ 29 h 936"/>
                <a:gd name="T36" fmla="*/ 227 w 482"/>
                <a:gd name="T37" fmla="*/ 29 h 936"/>
                <a:gd name="T38" fmla="*/ 114 w 482"/>
                <a:gd name="T39" fmla="*/ 0 h 936"/>
                <a:gd name="T40" fmla="*/ 0 w 482"/>
                <a:gd name="T41" fmla="*/ 85 h 936"/>
                <a:gd name="T42" fmla="*/ 28 w 482"/>
                <a:gd name="T43" fmla="*/ 142 h 936"/>
                <a:gd name="T44" fmla="*/ 85 w 482"/>
                <a:gd name="T45" fmla="*/ 199 h 936"/>
                <a:gd name="T46" fmla="*/ 85 w 482"/>
                <a:gd name="T47" fmla="*/ 255 h 936"/>
                <a:gd name="T48" fmla="*/ 114 w 482"/>
                <a:gd name="T49" fmla="*/ 340 h 936"/>
                <a:gd name="T50" fmla="*/ 142 w 482"/>
                <a:gd name="T51" fmla="*/ 340 h 936"/>
                <a:gd name="T52" fmla="*/ 199 w 482"/>
                <a:gd name="T53" fmla="*/ 426 h 936"/>
                <a:gd name="T54" fmla="*/ 170 w 482"/>
                <a:gd name="T55" fmla="*/ 511 h 936"/>
                <a:gd name="T56" fmla="*/ 114 w 482"/>
                <a:gd name="T57" fmla="*/ 511 h 936"/>
                <a:gd name="T58" fmla="*/ 142 w 482"/>
                <a:gd name="T59" fmla="*/ 624 h 936"/>
                <a:gd name="T60" fmla="*/ 85 w 482"/>
                <a:gd name="T61" fmla="*/ 652 h 936"/>
                <a:gd name="T62" fmla="*/ 114 w 482"/>
                <a:gd name="T63" fmla="*/ 652 h 936"/>
                <a:gd name="T64" fmla="*/ 142 w 482"/>
                <a:gd name="T65" fmla="*/ 652 h 936"/>
                <a:gd name="T66" fmla="*/ 199 w 482"/>
                <a:gd name="T67" fmla="*/ 681 h 936"/>
                <a:gd name="T68" fmla="*/ 199 w 482"/>
                <a:gd name="T69" fmla="*/ 709 h 936"/>
                <a:gd name="T70" fmla="*/ 142 w 482"/>
                <a:gd name="T71" fmla="*/ 766 h 936"/>
                <a:gd name="T72" fmla="*/ 142 w 482"/>
                <a:gd name="T73" fmla="*/ 794 h 936"/>
                <a:gd name="T74" fmla="*/ 227 w 482"/>
                <a:gd name="T75" fmla="*/ 794 h 936"/>
                <a:gd name="T76" fmla="*/ 227 w 482"/>
                <a:gd name="T77" fmla="*/ 822 h 936"/>
                <a:gd name="T78" fmla="*/ 284 w 482"/>
                <a:gd name="T79" fmla="*/ 879 h 936"/>
                <a:gd name="T80" fmla="*/ 340 w 482"/>
                <a:gd name="T81" fmla="*/ 879 h 936"/>
                <a:gd name="T82" fmla="*/ 397 w 482"/>
                <a:gd name="T83" fmla="*/ 936 h 936"/>
                <a:gd name="T84" fmla="*/ 454 w 482"/>
                <a:gd name="T85" fmla="*/ 936 h 936"/>
                <a:gd name="T86" fmla="*/ 482 w 482"/>
                <a:gd name="T87" fmla="*/ 907 h 936"/>
                <a:gd name="T88" fmla="*/ 482 w 482"/>
                <a:gd name="T89" fmla="*/ 85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2" h="936">
                  <a:moveTo>
                    <a:pt x="482" y="851"/>
                  </a:moveTo>
                  <a:lnTo>
                    <a:pt x="397" y="794"/>
                  </a:lnTo>
                  <a:lnTo>
                    <a:pt x="425" y="737"/>
                  </a:lnTo>
                  <a:lnTo>
                    <a:pt x="340" y="709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369" y="652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312" y="482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12" y="227"/>
                  </a:lnTo>
                  <a:lnTo>
                    <a:pt x="425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114" y="340"/>
                  </a:lnTo>
                  <a:lnTo>
                    <a:pt x="142" y="340"/>
                  </a:lnTo>
                  <a:lnTo>
                    <a:pt x="199" y="426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42" y="624"/>
                  </a:lnTo>
                  <a:lnTo>
                    <a:pt x="85" y="652"/>
                  </a:lnTo>
                  <a:lnTo>
                    <a:pt x="114" y="652"/>
                  </a:lnTo>
                  <a:lnTo>
                    <a:pt x="142" y="652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227" y="794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40" y="879"/>
                  </a:lnTo>
                  <a:lnTo>
                    <a:pt x="397" y="936"/>
                  </a:lnTo>
                  <a:lnTo>
                    <a:pt x="454" y="936"/>
                  </a:lnTo>
                  <a:lnTo>
                    <a:pt x="482" y="907"/>
                  </a:lnTo>
                  <a:lnTo>
                    <a:pt x="482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153FA18F-6D29-4725-98BD-5C57FAD42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82" cy="510"/>
            </a:xfrm>
            <a:custGeom>
              <a:avLst/>
              <a:gdLst>
                <a:gd name="T0" fmla="*/ 368 w 482"/>
                <a:gd name="T1" fmla="*/ 510 h 510"/>
                <a:gd name="T2" fmla="*/ 425 w 482"/>
                <a:gd name="T3" fmla="*/ 482 h 510"/>
                <a:gd name="T4" fmla="*/ 397 w 482"/>
                <a:gd name="T5" fmla="*/ 369 h 510"/>
                <a:gd name="T6" fmla="*/ 453 w 482"/>
                <a:gd name="T7" fmla="*/ 369 h 510"/>
                <a:gd name="T8" fmla="*/ 482 w 482"/>
                <a:gd name="T9" fmla="*/ 284 h 510"/>
                <a:gd name="T10" fmla="*/ 425 w 482"/>
                <a:gd name="T11" fmla="*/ 198 h 510"/>
                <a:gd name="T12" fmla="*/ 397 w 482"/>
                <a:gd name="T13" fmla="*/ 198 h 510"/>
                <a:gd name="T14" fmla="*/ 368 w 482"/>
                <a:gd name="T15" fmla="*/ 113 h 510"/>
                <a:gd name="T16" fmla="*/ 368 w 482"/>
                <a:gd name="T17" fmla="*/ 57 h 510"/>
                <a:gd name="T18" fmla="*/ 311 w 482"/>
                <a:gd name="T19" fmla="*/ 0 h 510"/>
                <a:gd name="T20" fmla="*/ 198 w 482"/>
                <a:gd name="T21" fmla="*/ 57 h 510"/>
                <a:gd name="T22" fmla="*/ 170 w 482"/>
                <a:gd name="T23" fmla="*/ 142 h 510"/>
                <a:gd name="T24" fmla="*/ 113 w 482"/>
                <a:gd name="T25" fmla="*/ 113 h 510"/>
                <a:gd name="T26" fmla="*/ 0 w 482"/>
                <a:gd name="T27" fmla="*/ 198 h 510"/>
                <a:gd name="T28" fmla="*/ 113 w 482"/>
                <a:gd name="T29" fmla="*/ 397 h 510"/>
                <a:gd name="T30" fmla="*/ 113 w 482"/>
                <a:gd name="T31" fmla="*/ 425 h 510"/>
                <a:gd name="T32" fmla="*/ 141 w 482"/>
                <a:gd name="T33" fmla="*/ 510 h 510"/>
                <a:gd name="T34" fmla="*/ 311 w 482"/>
                <a:gd name="T35" fmla="*/ 482 h 510"/>
                <a:gd name="T36" fmla="*/ 368 w 482"/>
                <a:gd name="T3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510">
                  <a:moveTo>
                    <a:pt x="368" y="510"/>
                  </a:moveTo>
                  <a:lnTo>
                    <a:pt x="425" y="482"/>
                  </a:lnTo>
                  <a:lnTo>
                    <a:pt x="397" y="369"/>
                  </a:lnTo>
                  <a:lnTo>
                    <a:pt x="453" y="369"/>
                  </a:lnTo>
                  <a:lnTo>
                    <a:pt x="482" y="284"/>
                  </a:lnTo>
                  <a:lnTo>
                    <a:pt x="425" y="198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368" y="57"/>
                  </a:lnTo>
                  <a:lnTo>
                    <a:pt x="311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141" y="510"/>
                  </a:lnTo>
                  <a:lnTo>
                    <a:pt x="311" y="482"/>
                  </a:lnTo>
                  <a:lnTo>
                    <a:pt x="368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9EFB6BF9-C134-4386-A6E7-418557575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61"/>
              <a:ext cx="511" cy="368"/>
            </a:xfrm>
            <a:custGeom>
              <a:avLst/>
              <a:gdLst>
                <a:gd name="T0" fmla="*/ 454 w 511"/>
                <a:gd name="T1" fmla="*/ 0 h 368"/>
                <a:gd name="T2" fmla="*/ 426 w 511"/>
                <a:gd name="T3" fmla="*/ 28 h 368"/>
                <a:gd name="T4" fmla="*/ 199 w 511"/>
                <a:gd name="T5" fmla="*/ 28 h 368"/>
                <a:gd name="T6" fmla="*/ 0 w 511"/>
                <a:gd name="T7" fmla="*/ 57 h 368"/>
                <a:gd name="T8" fmla="*/ 85 w 511"/>
                <a:gd name="T9" fmla="*/ 113 h 368"/>
                <a:gd name="T10" fmla="*/ 114 w 511"/>
                <a:gd name="T11" fmla="*/ 340 h 368"/>
                <a:gd name="T12" fmla="*/ 171 w 511"/>
                <a:gd name="T13" fmla="*/ 340 h 368"/>
                <a:gd name="T14" fmla="*/ 227 w 511"/>
                <a:gd name="T15" fmla="*/ 368 h 368"/>
                <a:gd name="T16" fmla="*/ 284 w 511"/>
                <a:gd name="T17" fmla="*/ 312 h 368"/>
                <a:gd name="T18" fmla="*/ 369 w 511"/>
                <a:gd name="T19" fmla="*/ 312 h 368"/>
                <a:gd name="T20" fmla="*/ 341 w 511"/>
                <a:gd name="T21" fmla="*/ 368 h 368"/>
                <a:gd name="T22" fmla="*/ 397 w 511"/>
                <a:gd name="T23" fmla="*/ 368 h 368"/>
                <a:gd name="T24" fmla="*/ 511 w 511"/>
                <a:gd name="T25" fmla="*/ 170 h 368"/>
                <a:gd name="T26" fmla="*/ 482 w 511"/>
                <a:gd name="T27" fmla="*/ 113 h 368"/>
                <a:gd name="T28" fmla="*/ 454 w 511"/>
                <a:gd name="T29" fmla="*/ 28 h 368"/>
                <a:gd name="T30" fmla="*/ 454 w 511"/>
                <a:gd name="T3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1" h="368">
                  <a:moveTo>
                    <a:pt x="454" y="0"/>
                  </a:moveTo>
                  <a:lnTo>
                    <a:pt x="426" y="28"/>
                  </a:lnTo>
                  <a:lnTo>
                    <a:pt x="199" y="28"/>
                  </a:lnTo>
                  <a:lnTo>
                    <a:pt x="0" y="57"/>
                  </a:lnTo>
                  <a:lnTo>
                    <a:pt x="85" y="11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68"/>
                  </a:lnTo>
                  <a:lnTo>
                    <a:pt x="284" y="312"/>
                  </a:lnTo>
                  <a:lnTo>
                    <a:pt x="369" y="312"/>
                  </a:lnTo>
                  <a:lnTo>
                    <a:pt x="341" y="368"/>
                  </a:lnTo>
                  <a:lnTo>
                    <a:pt x="397" y="368"/>
                  </a:lnTo>
                  <a:lnTo>
                    <a:pt x="511" y="170"/>
                  </a:lnTo>
                  <a:lnTo>
                    <a:pt x="482" y="113"/>
                  </a:lnTo>
                  <a:lnTo>
                    <a:pt x="454" y="28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B099ABEE-1D15-466E-A6E0-ADD2320AA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473"/>
              <a:ext cx="255" cy="255"/>
            </a:xfrm>
            <a:custGeom>
              <a:avLst/>
              <a:gdLst>
                <a:gd name="T0" fmla="*/ 227 w 255"/>
                <a:gd name="T1" fmla="*/ 56 h 255"/>
                <a:gd name="T2" fmla="*/ 255 w 255"/>
                <a:gd name="T3" fmla="*/ 0 h 255"/>
                <a:gd name="T4" fmla="*/ 170 w 255"/>
                <a:gd name="T5" fmla="*/ 0 h 255"/>
                <a:gd name="T6" fmla="*/ 113 w 255"/>
                <a:gd name="T7" fmla="*/ 56 h 255"/>
                <a:gd name="T8" fmla="*/ 57 w 255"/>
                <a:gd name="T9" fmla="*/ 28 h 255"/>
                <a:gd name="T10" fmla="*/ 0 w 255"/>
                <a:gd name="T11" fmla="*/ 28 h 255"/>
                <a:gd name="T12" fmla="*/ 28 w 255"/>
                <a:gd name="T13" fmla="*/ 142 h 255"/>
                <a:gd name="T14" fmla="*/ 57 w 255"/>
                <a:gd name="T15" fmla="*/ 198 h 255"/>
                <a:gd name="T16" fmla="*/ 113 w 255"/>
                <a:gd name="T17" fmla="*/ 170 h 255"/>
                <a:gd name="T18" fmla="*/ 85 w 255"/>
                <a:gd name="T19" fmla="*/ 227 h 255"/>
                <a:gd name="T20" fmla="*/ 113 w 255"/>
                <a:gd name="T21" fmla="*/ 255 h 255"/>
                <a:gd name="T22" fmla="*/ 170 w 255"/>
                <a:gd name="T23" fmla="*/ 227 h 255"/>
                <a:gd name="T24" fmla="*/ 255 w 255"/>
                <a:gd name="T25" fmla="*/ 113 h 255"/>
                <a:gd name="T26" fmla="*/ 255 w 255"/>
                <a:gd name="T27" fmla="*/ 56 h 255"/>
                <a:gd name="T28" fmla="*/ 227 w 255"/>
                <a:gd name="T29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255">
                  <a:moveTo>
                    <a:pt x="227" y="56"/>
                  </a:moveTo>
                  <a:lnTo>
                    <a:pt x="255" y="0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57" y="28"/>
                  </a:lnTo>
                  <a:lnTo>
                    <a:pt x="0" y="28"/>
                  </a:lnTo>
                  <a:lnTo>
                    <a:pt x="28" y="142"/>
                  </a:lnTo>
                  <a:lnTo>
                    <a:pt x="57" y="198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88935DF4-BA9A-4AB7-930D-B0B13681D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246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198 w 652"/>
                <a:gd name="T3" fmla="*/ 567 h 794"/>
                <a:gd name="T4" fmla="*/ 198 w 652"/>
                <a:gd name="T5" fmla="*/ 737 h 794"/>
                <a:gd name="T6" fmla="*/ 397 w 652"/>
                <a:gd name="T7" fmla="*/ 794 h 794"/>
                <a:gd name="T8" fmla="*/ 425 w 652"/>
                <a:gd name="T9" fmla="*/ 737 h 794"/>
                <a:gd name="T10" fmla="*/ 454 w 652"/>
                <a:gd name="T11" fmla="*/ 794 h 794"/>
                <a:gd name="T12" fmla="*/ 482 w 652"/>
                <a:gd name="T13" fmla="*/ 737 h 794"/>
                <a:gd name="T14" fmla="*/ 595 w 652"/>
                <a:gd name="T15" fmla="*/ 765 h 794"/>
                <a:gd name="T16" fmla="*/ 652 w 652"/>
                <a:gd name="T17" fmla="*/ 709 h 794"/>
                <a:gd name="T18" fmla="*/ 652 w 652"/>
                <a:gd name="T19" fmla="*/ 680 h 794"/>
                <a:gd name="T20" fmla="*/ 567 w 652"/>
                <a:gd name="T21" fmla="*/ 624 h 794"/>
                <a:gd name="T22" fmla="*/ 567 w 652"/>
                <a:gd name="T23" fmla="*/ 539 h 794"/>
                <a:gd name="T24" fmla="*/ 595 w 652"/>
                <a:gd name="T25" fmla="*/ 510 h 794"/>
                <a:gd name="T26" fmla="*/ 595 w 652"/>
                <a:gd name="T27" fmla="*/ 397 h 794"/>
                <a:gd name="T28" fmla="*/ 567 w 652"/>
                <a:gd name="T29" fmla="*/ 369 h 794"/>
                <a:gd name="T30" fmla="*/ 624 w 652"/>
                <a:gd name="T31" fmla="*/ 312 h 794"/>
                <a:gd name="T32" fmla="*/ 624 w 652"/>
                <a:gd name="T33" fmla="*/ 255 h 794"/>
                <a:gd name="T34" fmla="*/ 567 w 652"/>
                <a:gd name="T35" fmla="*/ 198 h 794"/>
                <a:gd name="T36" fmla="*/ 567 w 652"/>
                <a:gd name="T37" fmla="*/ 170 h 794"/>
                <a:gd name="T38" fmla="*/ 482 w 652"/>
                <a:gd name="T39" fmla="*/ 170 h 794"/>
                <a:gd name="T40" fmla="*/ 482 w 652"/>
                <a:gd name="T41" fmla="*/ 142 h 794"/>
                <a:gd name="T42" fmla="*/ 539 w 652"/>
                <a:gd name="T43" fmla="*/ 85 h 794"/>
                <a:gd name="T44" fmla="*/ 539 w 652"/>
                <a:gd name="T45" fmla="*/ 57 h 794"/>
                <a:gd name="T46" fmla="*/ 482 w 652"/>
                <a:gd name="T47" fmla="*/ 28 h 794"/>
                <a:gd name="T48" fmla="*/ 425 w 652"/>
                <a:gd name="T49" fmla="*/ 28 h 794"/>
                <a:gd name="T50" fmla="*/ 368 w 652"/>
                <a:gd name="T51" fmla="*/ 0 h 794"/>
                <a:gd name="T52" fmla="*/ 198 w 652"/>
                <a:gd name="T53" fmla="*/ 28 h 794"/>
                <a:gd name="T54" fmla="*/ 227 w 652"/>
                <a:gd name="T55" fmla="*/ 85 h 794"/>
                <a:gd name="T56" fmla="*/ 113 w 652"/>
                <a:gd name="T57" fmla="*/ 283 h 794"/>
                <a:gd name="T58" fmla="*/ 85 w 652"/>
                <a:gd name="T59" fmla="*/ 283 h 794"/>
                <a:gd name="T60" fmla="*/ 85 w 652"/>
                <a:gd name="T61" fmla="*/ 340 h 794"/>
                <a:gd name="T62" fmla="*/ 0 w 652"/>
                <a:gd name="T6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198" y="567"/>
                  </a:lnTo>
                  <a:lnTo>
                    <a:pt x="198" y="737"/>
                  </a:lnTo>
                  <a:lnTo>
                    <a:pt x="397" y="794"/>
                  </a:lnTo>
                  <a:lnTo>
                    <a:pt x="425" y="737"/>
                  </a:lnTo>
                  <a:lnTo>
                    <a:pt x="454" y="794"/>
                  </a:lnTo>
                  <a:lnTo>
                    <a:pt x="482" y="737"/>
                  </a:lnTo>
                  <a:lnTo>
                    <a:pt x="595" y="765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567" y="624"/>
                  </a:lnTo>
                  <a:lnTo>
                    <a:pt x="567" y="539"/>
                  </a:lnTo>
                  <a:lnTo>
                    <a:pt x="595" y="510"/>
                  </a:lnTo>
                  <a:lnTo>
                    <a:pt x="595" y="397"/>
                  </a:lnTo>
                  <a:lnTo>
                    <a:pt x="567" y="369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198"/>
                  </a:lnTo>
                  <a:lnTo>
                    <a:pt x="567" y="170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539" y="85"/>
                  </a:lnTo>
                  <a:lnTo>
                    <a:pt x="539" y="57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68" y="0"/>
                  </a:lnTo>
                  <a:lnTo>
                    <a:pt x="198" y="28"/>
                  </a:lnTo>
                  <a:lnTo>
                    <a:pt x="227" y="85"/>
                  </a:lnTo>
                  <a:lnTo>
                    <a:pt x="113" y="283"/>
                  </a:lnTo>
                  <a:lnTo>
                    <a:pt x="85" y="283"/>
                  </a:lnTo>
                  <a:lnTo>
                    <a:pt x="85" y="34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ADC6745F-B43E-43DC-9965-34A4FDA95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501"/>
              <a:ext cx="170" cy="425"/>
            </a:xfrm>
            <a:custGeom>
              <a:avLst/>
              <a:gdLst>
                <a:gd name="T0" fmla="*/ 170 w 170"/>
                <a:gd name="T1" fmla="*/ 57 h 425"/>
                <a:gd name="T2" fmla="*/ 113 w 170"/>
                <a:gd name="T3" fmla="*/ 0 h 425"/>
                <a:gd name="T4" fmla="*/ 57 w 170"/>
                <a:gd name="T5" fmla="*/ 0 h 425"/>
                <a:gd name="T6" fmla="*/ 57 w 170"/>
                <a:gd name="T7" fmla="*/ 57 h 425"/>
                <a:gd name="T8" fmla="*/ 0 w 170"/>
                <a:gd name="T9" fmla="*/ 114 h 425"/>
                <a:gd name="T10" fmla="*/ 28 w 170"/>
                <a:gd name="T11" fmla="*/ 142 h 425"/>
                <a:gd name="T12" fmla="*/ 28 w 170"/>
                <a:gd name="T13" fmla="*/ 255 h 425"/>
                <a:gd name="T14" fmla="*/ 0 w 170"/>
                <a:gd name="T15" fmla="*/ 284 h 425"/>
                <a:gd name="T16" fmla="*/ 0 w 170"/>
                <a:gd name="T17" fmla="*/ 369 h 425"/>
                <a:gd name="T18" fmla="*/ 85 w 170"/>
                <a:gd name="T19" fmla="*/ 425 h 425"/>
                <a:gd name="T20" fmla="*/ 142 w 170"/>
                <a:gd name="T21" fmla="*/ 397 h 425"/>
                <a:gd name="T22" fmla="*/ 142 w 170"/>
                <a:gd name="T23" fmla="*/ 284 h 425"/>
                <a:gd name="T24" fmla="*/ 170 w 170"/>
                <a:gd name="T25" fmla="*/ 227 h 425"/>
                <a:gd name="T26" fmla="*/ 142 w 170"/>
                <a:gd name="T27" fmla="*/ 142 h 425"/>
                <a:gd name="T28" fmla="*/ 142 w 170"/>
                <a:gd name="T29" fmla="*/ 85 h 425"/>
                <a:gd name="T30" fmla="*/ 170 w 170"/>
                <a:gd name="T3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425">
                  <a:moveTo>
                    <a:pt x="170" y="57"/>
                  </a:move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425"/>
                  </a:lnTo>
                  <a:lnTo>
                    <a:pt x="142" y="397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76248DF1-B54D-48B5-BF70-93B472EB1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1877"/>
              <a:ext cx="511" cy="567"/>
            </a:xfrm>
            <a:custGeom>
              <a:avLst/>
              <a:gdLst>
                <a:gd name="T0" fmla="*/ 57 w 511"/>
                <a:gd name="T1" fmla="*/ 114 h 567"/>
                <a:gd name="T2" fmla="*/ 85 w 511"/>
                <a:gd name="T3" fmla="*/ 227 h 567"/>
                <a:gd name="T4" fmla="*/ 0 w 511"/>
                <a:gd name="T5" fmla="*/ 227 h 567"/>
                <a:gd name="T6" fmla="*/ 29 w 511"/>
                <a:gd name="T7" fmla="*/ 284 h 567"/>
                <a:gd name="T8" fmla="*/ 85 w 511"/>
                <a:gd name="T9" fmla="*/ 284 h 567"/>
                <a:gd name="T10" fmla="*/ 142 w 511"/>
                <a:gd name="T11" fmla="*/ 341 h 567"/>
                <a:gd name="T12" fmla="*/ 142 w 511"/>
                <a:gd name="T13" fmla="*/ 397 h 567"/>
                <a:gd name="T14" fmla="*/ 170 w 511"/>
                <a:gd name="T15" fmla="*/ 426 h 567"/>
                <a:gd name="T16" fmla="*/ 142 w 511"/>
                <a:gd name="T17" fmla="*/ 482 h 567"/>
                <a:gd name="T18" fmla="*/ 170 w 511"/>
                <a:gd name="T19" fmla="*/ 511 h 567"/>
                <a:gd name="T20" fmla="*/ 284 w 511"/>
                <a:gd name="T21" fmla="*/ 482 h 567"/>
                <a:gd name="T22" fmla="*/ 369 w 511"/>
                <a:gd name="T23" fmla="*/ 567 h 567"/>
                <a:gd name="T24" fmla="*/ 425 w 511"/>
                <a:gd name="T25" fmla="*/ 539 h 567"/>
                <a:gd name="T26" fmla="*/ 511 w 511"/>
                <a:gd name="T27" fmla="*/ 482 h 567"/>
                <a:gd name="T28" fmla="*/ 425 w 511"/>
                <a:gd name="T29" fmla="*/ 426 h 567"/>
                <a:gd name="T30" fmla="*/ 425 w 511"/>
                <a:gd name="T31" fmla="*/ 341 h 567"/>
                <a:gd name="T32" fmla="*/ 340 w 511"/>
                <a:gd name="T33" fmla="*/ 256 h 567"/>
                <a:gd name="T34" fmla="*/ 284 w 511"/>
                <a:gd name="T35" fmla="*/ 57 h 567"/>
                <a:gd name="T36" fmla="*/ 199 w 511"/>
                <a:gd name="T37" fmla="*/ 0 h 567"/>
                <a:gd name="T38" fmla="*/ 57 w 511"/>
                <a:gd name="T3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1" h="567">
                  <a:moveTo>
                    <a:pt x="57" y="114"/>
                  </a:moveTo>
                  <a:lnTo>
                    <a:pt x="85" y="227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85" y="284"/>
                  </a:lnTo>
                  <a:lnTo>
                    <a:pt x="142" y="341"/>
                  </a:lnTo>
                  <a:lnTo>
                    <a:pt x="142" y="397"/>
                  </a:lnTo>
                  <a:lnTo>
                    <a:pt x="170" y="426"/>
                  </a:lnTo>
                  <a:lnTo>
                    <a:pt x="142" y="482"/>
                  </a:lnTo>
                  <a:lnTo>
                    <a:pt x="170" y="511"/>
                  </a:lnTo>
                  <a:lnTo>
                    <a:pt x="284" y="482"/>
                  </a:lnTo>
                  <a:lnTo>
                    <a:pt x="369" y="567"/>
                  </a:lnTo>
                  <a:lnTo>
                    <a:pt x="425" y="539"/>
                  </a:lnTo>
                  <a:lnTo>
                    <a:pt x="511" y="482"/>
                  </a:lnTo>
                  <a:lnTo>
                    <a:pt x="425" y="426"/>
                  </a:lnTo>
                  <a:lnTo>
                    <a:pt x="425" y="341"/>
                  </a:lnTo>
                  <a:lnTo>
                    <a:pt x="340" y="256"/>
                  </a:lnTo>
                  <a:lnTo>
                    <a:pt x="284" y="57"/>
                  </a:lnTo>
                  <a:lnTo>
                    <a:pt x="199" y="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242FCA81-1FF0-47EE-A6EC-76E2F22CB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22"/>
              <a:ext cx="851" cy="511"/>
            </a:xfrm>
            <a:custGeom>
              <a:avLst/>
              <a:gdLst>
                <a:gd name="T0" fmla="*/ 0 w 851"/>
                <a:gd name="T1" fmla="*/ 426 h 511"/>
                <a:gd name="T2" fmla="*/ 57 w 851"/>
                <a:gd name="T3" fmla="*/ 511 h 511"/>
                <a:gd name="T4" fmla="*/ 284 w 851"/>
                <a:gd name="T5" fmla="*/ 454 h 511"/>
                <a:gd name="T6" fmla="*/ 312 w 851"/>
                <a:gd name="T7" fmla="*/ 397 h 511"/>
                <a:gd name="T8" fmla="*/ 397 w 851"/>
                <a:gd name="T9" fmla="*/ 397 h 511"/>
                <a:gd name="T10" fmla="*/ 425 w 851"/>
                <a:gd name="T11" fmla="*/ 426 h 511"/>
                <a:gd name="T12" fmla="*/ 567 w 851"/>
                <a:gd name="T13" fmla="*/ 369 h 511"/>
                <a:gd name="T14" fmla="*/ 652 w 851"/>
                <a:gd name="T15" fmla="*/ 397 h 511"/>
                <a:gd name="T16" fmla="*/ 709 w 851"/>
                <a:gd name="T17" fmla="*/ 369 h 511"/>
                <a:gd name="T18" fmla="*/ 851 w 851"/>
                <a:gd name="T19" fmla="*/ 255 h 511"/>
                <a:gd name="T20" fmla="*/ 766 w 851"/>
                <a:gd name="T21" fmla="*/ 170 h 511"/>
                <a:gd name="T22" fmla="*/ 766 w 851"/>
                <a:gd name="T23" fmla="*/ 85 h 511"/>
                <a:gd name="T24" fmla="*/ 737 w 851"/>
                <a:gd name="T25" fmla="*/ 57 h 511"/>
                <a:gd name="T26" fmla="*/ 681 w 851"/>
                <a:gd name="T27" fmla="*/ 85 h 511"/>
                <a:gd name="T28" fmla="*/ 652 w 851"/>
                <a:gd name="T29" fmla="*/ 57 h 511"/>
                <a:gd name="T30" fmla="*/ 624 w 851"/>
                <a:gd name="T31" fmla="*/ 57 h 511"/>
                <a:gd name="T32" fmla="*/ 624 w 851"/>
                <a:gd name="T33" fmla="*/ 114 h 511"/>
                <a:gd name="T34" fmla="*/ 567 w 851"/>
                <a:gd name="T35" fmla="*/ 85 h 511"/>
                <a:gd name="T36" fmla="*/ 539 w 851"/>
                <a:gd name="T37" fmla="*/ 114 h 511"/>
                <a:gd name="T38" fmla="*/ 454 w 851"/>
                <a:gd name="T39" fmla="*/ 114 h 511"/>
                <a:gd name="T40" fmla="*/ 425 w 851"/>
                <a:gd name="T41" fmla="*/ 85 h 511"/>
                <a:gd name="T42" fmla="*/ 397 w 851"/>
                <a:gd name="T43" fmla="*/ 114 h 511"/>
                <a:gd name="T44" fmla="*/ 340 w 851"/>
                <a:gd name="T45" fmla="*/ 0 h 511"/>
                <a:gd name="T46" fmla="*/ 312 w 851"/>
                <a:gd name="T47" fmla="*/ 0 h 511"/>
                <a:gd name="T48" fmla="*/ 284 w 851"/>
                <a:gd name="T49" fmla="*/ 85 h 511"/>
                <a:gd name="T50" fmla="*/ 255 w 851"/>
                <a:gd name="T51" fmla="*/ 29 h 511"/>
                <a:gd name="T52" fmla="*/ 170 w 851"/>
                <a:gd name="T53" fmla="*/ 29 h 511"/>
                <a:gd name="T54" fmla="*/ 170 w 851"/>
                <a:gd name="T55" fmla="*/ 114 h 511"/>
                <a:gd name="T56" fmla="*/ 114 w 851"/>
                <a:gd name="T57" fmla="*/ 114 h 511"/>
                <a:gd name="T58" fmla="*/ 114 w 851"/>
                <a:gd name="T59" fmla="*/ 142 h 511"/>
                <a:gd name="T60" fmla="*/ 57 w 851"/>
                <a:gd name="T61" fmla="*/ 255 h 511"/>
                <a:gd name="T62" fmla="*/ 85 w 851"/>
                <a:gd name="T63" fmla="*/ 284 h 511"/>
                <a:gd name="T64" fmla="*/ 57 w 851"/>
                <a:gd name="T65" fmla="*/ 397 h 511"/>
                <a:gd name="T66" fmla="*/ 0 w 851"/>
                <a:gd name="T67" fmla="*/ 4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1" h="511">
                  <a:moveTo>
                    <a:pt x="0" y="426"/>
                  </a:moveTo>
                  <a:lnTo>
                    <a:pt x="57" y="511"/>
                  </a:lnTo>
                  <a:lnTo>
                    <a:pt x="284" y="454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425" y="426"/>
                  </a:lnTo>
                  <a:lnTo>
                    <a:pt x="567" y="369"/>
                  </a:lnTo>
                  <a:lnTo>
                    <a:pt x="652" y="397"/>
                  </a:lnTo>
                  <a:lnTo>
                    <a:pt x="709" y="369"/>
                  </a:lnTo>
                  <a:lnTo>
                    <a:pt x="851" y="255"/>
                  </a:lnTo>
                  <a:lnTo>
                    <a:pt x="766" y="170"/>
                  </a:lnTo>
                  <a:lnTo>
                    <a:pt x="766" y="85"/>
                  </a:lnTo>
                  <a:lnTo>
                    <a:pt x="737" y="57"/>
                  </a:lnTo>
                  <a:lnTo>
                    <a:pt x="681" y="85"/>
                  </a:lnTo>
                  <a:lnTo>
                    <a:pt x="652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85"/>
                  </a:lnTo>
                  <a:lnTo>
                    <a:pt x="539" y="114"/>
                  </a:lnTo>
                  <a:lnTo>
                    <a:pt x="454" y="114"/>
                  </a:lnTo>
                  <a:lnTo>
                    <a:pt x="425" y="85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42"/>
                  </a:lnTo>
                  <a:lnTo>
                    <a:pt x="57" y="255"/>
                  </a:lnTo>
                  <a:lnTo>
                    <a:pt x="85" y="284"/>
                  </a:lnTo>
                  <a:lnTo>
                    <a:pt x="57" y="397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E4CE8852-F6C2-4FE4-92AC-A4B3EE1CE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1225"/>
              <a:ext cx="823" cy="511"/>
            </a:xfrm>
            <a:custGeom>
              <a:avLst/>
              <a:gdLst>
                <a:gd name="T0" fmla="*/ 171 w 823"/>
                <a:gd name="T1" fmla="*/ 511 h 511"/>
                <a:gd name="T2" fmla="*/ 142 w 823"/>
                <a:gd name="T3" fmla="*/ 454 h 511"/>
                <a:gd name="T4" fmla="*/ 57 w 823"/>
                <a:gd name="T5" fmla="*/ 397 h 511"/>
                <a:gd name="T6" fmla="*/ 57 w 823"/>
                <a:gd name="T7" fmla="*/ 341 h 511"/>
                <a:gd name="T8" fmla="*/ 0 w 823"/>
                <a:gd name="T9" fmla="*/ 284 h 511"/>
                <a:gd name="T10" fmla="*/ 29 w 823"/>
                <a:gd name="T11" fmla="*/ 85 h 511"/>
                <a:gd name="T12" fmla="*/ 142 w 823"/>
                <a:gd name="T13" fmla="*/ 85 h 511"/>
                <a:gd name="T14" fmla="*/ 227 w 823"/>
                <a:gd name="T15" fmla="*/ 57 h 511"/>
                <a:gd name="T16" fmla="*/ 256 w 823"/>
                <a:gd name="T17" fmla="*/ 0 h 511"/>
                <a:gd name="T18" fmla="*/ 454 w 823"/>
                <a:gd name="T19" fmla="*/ 57 h 511"/>
                <a:gd name="T20" fmla="*/ 511 w 823"/>
                <a:gd name="T21" fmla="*/ 29 h 511"/>
                <a:gd name="T22" fmla="*/ 567 w 823"/>
                <a:gd name="T23" fmla="*/ 114 h 511"/>
                <a:gd name="T24" fmla="*/ 681 w 823"/>
                <a:gd name="T25" fmla="*/ 170 h 511"/>
                <a:gd name="T26" fmla="*/ 709 w 823"/>
                <a:gd name="T27" fmla="*/ 227 h 511"/>
                <a:gd name="T28" fmla="*/ 823 w 823"/>
                <a:gd name="T29" fmla="*/ 341 h 511"/>
                <a:gd name="T30" fmla="*/ 794 w 823"/>
                <a:gd name="T31" fmla="*/ 397 h 511"/>
                <a:gd name="T32" fmla="*/ 794 w 823"/>
                <a:gd name="T33" fmla="*/ 454 h 511"/>
                <a:gd name="T34" fmla="*/ 738 w 823"/>
                <a:gd name="T35" fmla="*/ 482 h 511"/>
                <a:gd name="T36" fmla="*/ 709 w 823"/>
                <a:gd name="T37" fmla="*/ 454 h 511"/>
                <a:gd name="T38" fmla="*/ 681 w 823"/>
                <a:gd name="T39" fmla="*/ 454 h 511"/>
                <a:gd name="T40" fmla="*/ 681 w 823"/>
                <a:gd name="T41" fmla="*/ 511 h 511"/>
                <a:gd name="T42" fmla="*/ 624 w 823"/>
                <a:gd name="T43" fmla="*/ 482 h 511"/>
                <a:gd name="T44" fmla="*/ 596 w 823"/>
                <a:gd name="T45" fmla="*/ 511 h 511"/>
                <a:gd name="T46" fmla="*/ 511 w 823"/>
                <a:gd name="T47" fmla="*/ 511 h 511"/>
                <a:gd name="T48" fmla="*/ 482 w 823"/>
                <a:gd name="T49" fmla="*/ 482 h 511"/>
                <a:gd name="T50" fmla="*/ 454 w 823"/>
                <a:gd name="T51" fmla="*/ 511 h 511"/>
                <a:gd name="T52" fmla="*/ 397 w 823"/>
                <a:gd name="T53" fmla="*/ 397 h 511"/>
                <a:gd name="T54" fmla="*/ 369 w 823"/>
                <a:gd name="T55" fmla="*/ 397 h 511"/>
                <a:gd name="T56" fmla="*/ 341 w 823"/>
                <a:gd name="T57" fmla="*/ 482 h 511"/>
                <a:gd name="T58" fmla="*/ 312 w 823"/>
                <a:gd name="T59" fmla="*/ 426 h 511"/>
                <a:gd name="T60" fmla="*/ 227 w 823"/>
                <a:gd name="T61" fmla="*/ 426 h 511"/>
                <a:gd name="T62" fmla="*/ 227 w 823"/>
                <a:gd name="T63" fmla="*/ 511 h 511"/>
                <a:gd name="T64" fmla="*/ 171 w 823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3" h="511">
                  <a:moveTo>
                    <a:pt x="171" y="511"/>
                  </a:moveTo>
                  <a:lnTo>
                    <a:pt x="142" y="454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284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454" y="57"/>
                  </a:lnTo>
                  <a:lnTo>
                    <a:pt x="511" y="29"/>
                  </a:lnTo>
                  <a:lnTo>
                    <a:pt x="567" y="114"/>
                  </a:lnTo>
                  <a:lnTo>
                    <a:pt x="681" y="170"/>
                  </a:lnTo>
                  <a:lnTo>
                    <a:pt x="709" y="227"/>
                  </a:lnTo>
                  <a:lnTo>
                    <a:pt x="823" y="341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738" y="482"/>
                  </a:lnTo>
                  <a:lnTo>
                    <a:pt x="709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624" y="482"/>
                  </a:lnTo>
                  <a:lnTo>
                    <a:pt x="596" y="511"/>
                  </a:lnTo>
                  <a:lnTo>
                    <a:pt x="511" y="511"/>
                  </a:lnTo>
                  <a:lnTo>
                    <a:pt x="482" y="482"/>
                  </a:lnTo>
                  <a:lnTo>
                    <a:pt x="454" y="511"/>
                  </a:lnTo>
                  <a:lnTo>
                    <a:pt x="397" y="397"/>
                  </a:lnTo>
                  <a:lnTo>
                    <a:pt x="369" y="397"/>
                  </a:lnTo>
                  <a:lnTo>
                    <a:pt x="341" y="482"/>
                  </a:lnTo>
                  <a:lnTo>
                    <a:pt x="312" y="426"/>
                  </a:lnTo>
                  <a:lnTo>
                    <a:pt x="227" y="426"/>
                  </a:lnTo>
                  <a:lnTo>
                    <a:pt x="227" y="511"/>
                  </a:lnTo>
                  <a:lnTo>
                    <a:pt x="171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4297BE02-B1D2-4853-B147-7197D47EBEEE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4AA26F59-7580-4C62-9FD8-C9BA80D0A2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2234000A-AF69-4A7A-B9FA-AE0BDE5B0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1F46D492-B632-4060-A3B8-909732B93BB9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3B1D9870-E364-4090-9298-CE3DEEF7A5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65B71079-12C1-4F88-BB83-BCB4C2250B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A8E98F33-FA6E-43D2-BCF8-5A38625B02C9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53ED1103-13DB-4548-B600-A223B61ED2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1DC45C39-2065-4AFB-8A94-A61DB86CFD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CE4B1A86-5646-471A-A21A-2851DB053AE4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5A28EF25-960E-40B0-A4D3-0FF221DC0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0EE085FA-0D13-4D8B-A39A-41FA1BFCA3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58B571D2-E9D5-47B9-B028-AC4A2FDB6D9A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5B332EA3-ADA9-4721-AE70-782E137390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0A10ED65-C258-4066-B7C1-B8BE1FBB73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BF2F3C11-30D8-468A-B915-A785668DCC46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B67E4787-6D2F-44C6-8F9C-80D00A916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27E0152F-41BB-45E9-9C6F-3E2DBF945E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E300F437-2FD9-41FC-B586-157C7F511802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C833DEF8-A9AE-42A5-988F-B3D523D7F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66182D2F-287F-4E37-902E-93FDF865C7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78D849D3-9D8B-418B-A388-262C77B9E7DF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1DE3A6D6-930D-4A8B-9378-7189914F90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A83B3418-FD15-448D-86F6-69A8DA7A4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4EEDDB70-BBD8-4E4F-B0F1-6082F8F952DD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A8037C4A-E641-4B32-8448-A82823DE4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01081FEF-E2F4-4DF7-99B9-7D0DFDE74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3AF85A1D-B0F1-4C87-9A15-F4A5BB8EC0A0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7A15108F-B779-45B4-BFF8-C2D71CC5D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7B2A2212-36B3-4F8A-8B1F-98E143BD5E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8BB003D0-6684-43BD-81DB-E12B37B23376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EC5690B1-0AD5-44AC-83EC-2D5C00E4D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A34CBD96-B600-4BC7-91B2-90BC6478FC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CE4F8941-D9E0-4556-BE28-F8DF900F4D27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1BF3736D-40F7-4BEF-A7BA-8E117C84C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14345310-374B-4461-8CD4-33CC73A871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7CB9F943-9644-4942-AA6B-231BD8293472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A8D90CC5-A444-488E-970F-ED4500D461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E7FF5D7D-9414-4A26-91A2-4218C56388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F21DCA36-6064-4D84-9009-156F08867CF0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EECDA654-D2AC-4B1F-B9AA-0293D58A3F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17D70A8B-5F50-457C-88CA-9AD5E5984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B836C69A-52FD-419D-A57E-C05456CD7989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3E81A801-AD0A-454C-9D6E-472C5FA25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8B6587A4-03B6-4F33-9D3B-567D35EE39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219B45A3-A327-4D18-BA97-B2771B62DD9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42806D71-93EE-4999-8D3B-19346FF11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A47CBC7E-D222-47CC-8D4D-337279D4F0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78D6727A-3ACC-4685-8DFB-B3EA1C393E00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79A18EA7-1E00-47EE-8463-252796B6E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4F851F16-19E9-49A1-B7B5-72C1F19451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FBFB1373-3419-4C35-A38B-1CF7463C835E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E001CE6E-602C-44D9-BA26-AEBF7E562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CE66D8C8-C924-4AB1-A9C0-2B6EE2996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0017B0D8-4508-4421-A1A5-5B0DB583E16F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AAA24871-7AB9-4701-961B-CE591B5A8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C46751A3-B494-4A7E-9732-AE1E2F3F6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5E494065-FB7C-401F-AA34-5DAE6E27AD35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57EF5300-9710-4007-B165-E02033853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98E33F8A-BD08-4F00-83C9-9D2201F94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C7D122ED-A37C-40B1-9198-BD354B8C458D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CF0DF001-5DBE-4344-B6A5-5CEF1AAFE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895912AA-7D9C-4FCF-B3A2-3FF897464C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5CE2C94D-D5B6-4CDE-901A-DF7D6037A47D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B8CD197C-6BFC-42E0-BDD1-98278774C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EF96D216-8154-4444-9F15-6DBA0E6800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21633" name="Group 129">
            <a:extLst>
              <a:ext uri="{FF2B5EF4-FFF2-40B4-BE49-F238E27FC236}">
                <a16:creationId xmlns:a16="http://schemas.microsoft.com/office/drawing/2014/main" id="{8F13FC0B-9DEB-432C-AAFB-89A1219A58C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44EFBCB3-C198-47CB-A934-4FDB3B138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21635" name="WordArt 131">
              <a:extLst>
                <a:ext uri="{FF2B5EF4-FFF2-40B4-BE49-F238E27FC236}">
                  <a16:creationId xmlns:a16="http://schemas.microsoft.com/office/drawing/2014/main" id="{EAFF09FC-8D75-4317-ADD1-B6276EEB8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21636" name="Group 132">
            <a:extLst>
              <a:ext uri="{FF2B5EF4-FFF2-40B4-BE49-F238E27FC236}">
                <a16:creationId xmlns:a16="http://schemas.microsoft.com/office/drawing/2014/main" id="{5E530B05-B7CE-4E2C-846E-A69B50D78CEE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D296C0DA-BEA0-4025-BCEF-EE256B121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21638" name="WordArt 134">
              <a:extLst>
                <a:ext uri="{FF2B5EF4-FFF2-40B4-BE49-F238E27FC236}">
                  <a16:creationId xmlns:a16="http://schemas.microsoft.com/office/drawing/2014/main" id="{121518FB-B73F-4CDB-840F-3372359E6B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99F93FD3-7401-458D-8713-C89E3D64B6A8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C148566A-22B7-46DB-997C-2ECBBA393F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3AC5FC7A-84DF-4EE7-90B7-518F2A86E6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C4285253-9953-48AE-9735-7964E20EE386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339416DD-5376-4645-8C28-7E0E368DBB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FA2FA01C-2931-4626-A97D-068A88481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21645" name="Group 141">
            <a:extLst>
              <a:ext uri="{FF2B5EF4-FFF2-40B4-BE49-F238E27FC236}">
                <a16:creationId xmlns:a16="http://schemas.microsoft.com/office/drawing/2014/main" id="{7B2174B7-CAEF-4E1B-BBE7-1AB64F4CF36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BBB0F15F-EF17-4485-BA40-64E66ECE3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20E68FB1-0291-4C6D-A42E-A314E28DE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9B7A905D-6B7A-492A-945B-D86D81341269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3386BC6B-65D0-480E-836E-F1A8B60B0E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AFD7DE0E-A24A-4601-B33C-0784BF9F04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75F1149F-6848-4295-BB8D-BE96E5AB209F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F8FE6D1E-BD4D-4DEF-B6F8-E885745C2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5605BBD3-AE5A-4B53-8DCA-9EBD14244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485E2AAD-9FFF-4CFE-8837-119C72A837E2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935AC80F-67F5-4E8D-8052-506FC8014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4FA7F094-A7B8-4C4F-9166-AD1AF4E48A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522D32BD-D42F-4157-808C-D7C53E32418D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984DF23E-7C6D-4ECC-A432-4FC0A35DC6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46576A89-4828-457F-A67A-752B7EBFFF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7E34DA98-9D70-40A8-97A8-2572D4148466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6EC658F2-057F-4958-A8DD-A6D164DC2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04AB4ECF-7C6C-4C50-8E5E-13E47E7479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6FFC81FC-0ECD-4543-BCE4-B3D48B69BB70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4124B663-390E-4961-8699-70CBF7B3AA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B7EC5DC1-791F-41FD-94A1-309BAFF68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E0ECAD7E-5489-4805-AA6D-CD7900CDE56E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952F2022-D8AD-44F8-BC7D-B969082CF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5363E77F-98A1-4713-AF2A-E0612E18AA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7B5F4213-94AC-431E-A2EE-2FA8235F7BAE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E04F8A8F-FE7C-4753-824D-D47630E54E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3588B31B-8DA2-49A7-B8D1-2F5F2F0DDC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CBA352B0-CD84-47EC-929C-8C2168CB9D29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EABDB985-4B7A-485E-AE0F-043AA08E12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2B9DB00B-6969-465C-9AF9-48102558F7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1675" name="Group 171">
            <a:extLst>
              <a:ext uri="{FF2B5EF4-FFF2-40B4-BE49-F238E27FC236}">
                <a16:creationId xmlns:a16="http://schemas.microsoft.com/office/drawing/2014/main" id="{504680F6-D0A4-4DD6-A62F-7366EEAFF19F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80C62E2D-1A76-4124-95DF-E0423BCFC3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B244B7C5-875A-4C7B-99BF-C231605CA9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21678" name="Group 174">
            <a:extLst>
              <a:ext uri="{FF2B5EF4-FFF2-40B4-BE49-F238E27FC236}">
                <a16:creationId xmlns:a16="http://schemas.microsoft.com/office/drawing/2014/main" id="{793B9B25-48B1-41D6-996C-38D3AA6912CE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FBA3F9EE-7B15-40A4-834F-698C5CAB1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E6F11D8F-0681-43B6-BC51-E10929DA4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21681" name="Group 177">
            <a:extLst>
              <a:ext uri="{FF2B5EF4-FFF2-40B4-BE49-F238E27FC236}">
                <a16:creationId xmlns:a16="http://schemas.microsoft.com/office/drawing/2014/main" id="{D6898BAE-8FB5-45B1-9372-80F9147A0D43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21682" name="WordArt 178">
              <a:extLst>
                <a:ext uri="{FF2B5EF4-FFF2-40B4-BE49-F238E27FC236}">
                  <a16:creationId xmlns:a16="http://schemas.microsoft.com/office/drawing/2014/main" id="{4F11C417-E181-40A4-8D7E-D93B3E30FF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21683" name="WordArt 179">
              <a:extLst>
                <a:ext uri="{FF2B5EF4-FFF2-40B4-BE49-F238E27FC236}">
                  <a16:creationId xmlns:a16="http://schemas.microsoft.com/office/drawing/2014/main" id="{9253FB10-F676-4D58-96EF-DB614E5FA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21684" name="Group 180">
            <a:extLst>
              <a:ext uri="{FF2B5EF4-FFF2-40B4-BE49-F238E27FC236}">
                <a16:creationId xmlns:a16="http://schemas.microsoft.com/office/drawing/2014/main" id="{AC514CDB-0C7C-4A6E-9BC1-0980F030BB1F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21685" name="WordArt 181">
              <a:extLst>
                <a:ext uri="{FF2B5EF4-FFF2-40B4-BE49-F238E27FC236}">
                  <a16:creationId xmlns:a16="http://schemas.microsoft.com/office/drawing/2014/main" id="{7705EA2F-528C-4555-B40C-E9944DBB0A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21686" name="WordArt 182">
              <a:extLst>
                <a:ext uri="{FF2B5EF4-FFF2-40B4-BE49-F238E27FC236}">
                  <a16:creationId xmlns:a16="http://schemas.microsoft.com/office/drawing/2014/main" id="{0E73F1CC-AEC6-40D6-B91D-515995DC10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21687" name="Group 183">
            <a:extLst>
              <a:ext uri="{FF2B5EF4-FFF2-40B4-BE49-F238E27FC236}">
                <a16:creationId xmlns:a16="http://schemas.microsoft.com/office/drawing/2014/main" id="{1EE0DCAC-0C42-4783-9DEA-4316E4FDD583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21688" name="WordArt 184">
              <a:extLst>
                <a:ext uri="{FF2B5EF4-FFF2-40B4-BE49-F238E27FC236}">
                  <a16:creationId xmlns:a16="http://schemas.microsoft.com/office/drawing/2014/main" id="{2B01E035-694B-474B-A602-BA46E50A04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21689" name="WordArt 185">
              <a:extLst>
                <a:ext uri="{FF2B5EF4-FFF2-40B4-BE49-F238E27FC236}">
                  <a16:creationId xmlns:a16="http://schemas.microsoft.com/office/drawing/2014/main" id="{0A70C32B-8C02-4A69-B70A-66EC1C123B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21690" name="Group 186">
            <a:extLst>
              <a:ext uri="{FF2B5EF4-FFF2-40B4-BE49-F238E27FC236}">
                <a16:creationId xmlns:a16="http://schemas.microsoft.com/office/drawing/2014/main" id="{E2E29E99-86CF-461A-B01D-6DE28F5308DB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21691" name="WordArt 187">
              <a:extLst>
                <a:ext uri="{FF2B5EF4-FFF2-40B4-BE49-F238E27FC236}">
                  <a16:creationId xmlns:a16="http://schemas.microsoft.com/office/drawing/2014/main" id="{7079A9AA-85F4-4EF9-9B58-2AA3AEC814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21692" name="WordArt 188">
              <a:extLst>
                <a:ext uri="{FF2B5EF4-FFF2-40B4-BE49-F238E27FC236}">
                  <a16:creationId xmlns:a16="http://schemas.microsoft.com/office/drawing/2014/main" id="{A7A65544-4E09-459B-9DAE-32742914C2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21693" name="Group 189">
            <a:extLst>
              <a:ext uri="{FF2B5EF4-FFF2-40B4-BE49-F238E27FC236}">
                <a16:creationId xmlns:a16="http://schemas.microsoft.com/office/drawing/2014/main" id="{F9521EF6-2506-4DA4-97C7-7DF7B1429B52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21694" name="WordArt 190">
              <a:extLst>
                <a:ext uri="{FF2B5EF4-FFF2-40B4-BE49-F238E27FC236}">
                  <a16:creationId xmlns:a16="http://schemas.microsoft.com/office/drawing/2014/main" id="{15777DEF-FCB4-4397-8955-5FC1548C1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21695" name="WordArt 191">
              <a:extLst>
                <a:ext uri="{FF2B5EF4-FFF2-40B4-BE49-F238E27FC236}">
                  <a16:creationId xmlns:a16="http://schemas.microsoft.com/office/drawing/2014/main" id="{35545052-918E-4CDA-9602-4F5B283ECD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21696" name="Group 192">
            <a:extLst>
              <a:ext uri="{FF2B5EF4-FFF2-40B4-BE49-F238E27FC236}">
                <a16:creationId xmlns:a16="http://schemas.microsoft.com/office/drawing/2014/main" id="{BBD7620A-5E99-4000-8254-EDD719FF3A13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21697" name="WordArt 193">
              <a:extLst>
                <a:ext uri="{FF2B5EF4-FFF2-40B4-BE49-F238E27FC236}">
                  <a16:creationId xmlns:a16="http://schemas.microsoft.com/office/drawing/2014/main" id="{EA79F3CD-5343-4B66-9B06-3A13488EF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21698" name="WordArt 194">
              <a:extLst>
                <a:ext uri="{FF2B5EF4-FFF2-40B4-BE49-F238E27FC236}">
                  <a16:creationId xmlns:a16="http://schemas.microsoft.com/office/drawing/2014/main" id="{396F8660-D721-4718-A714-D985752552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21699" name="Group 195">
            <a:extLst>
              <a:ext uri="{FF2B5EF4-FFF2-40B4-BE49-F238E27FC236}">
                <a16:creationId xmlns:a16="http://schemas.microsoft.com/office/drawing/2014/main" id="{4D24325E-99B6-4F4D-8D9C-96BA48F9DF69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21700" name="WordArt 196">
              <a:extLst>
                <a:ext uri="{FF2B5EF4-FFF2-40B4-BE49-F238E27FC236}">
                  <a16:creationId xmlns:a16="http://schemas.microsoft.com/office/drawing/2014/main" id="{4210C343-2EBA-4FDA-ACE7-3871058D5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21701" name="WordArt 197">
              <a:extLst>
                <a:ext uri="{FF2B5EF4-FFF2-40B4-BE49-F238E27FC236}">
                  <a16:creationId xmlns:a16="http://schemas.microsoft.com/office/drawing/2014/main" id="{8151A55A-C8BA-48BA-8F66-A1885A1C6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21702" name="Group 198">
            <a:extLst>
              <a:ext uri="{FF2B5EF4-FFF2-40B4-BE49-F238E27FC236}">
                <a16:creationId xmlns:a16="http://schemas.microsoft.com/office/drawing/2014/main" id="{FF03109C-876F-4FD3-B574-39D89B6A8FC2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21703" name="WordArt 199">
              <a:extLst>
                <a:ext uri="{FF2B5EF4-FFF2-40B4-BE49-F238E27FC236}">
                  <a16:creationId xmlns:a16="http://schemas.microsoft.com/office/drawing/2014/main" id="{4AEF7B05-FD30-439F-BFB9-E2A351C8E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1704" name="WordArt 200">
              <a:extLst>
                <a:ext uri="{FF2B5EF4-FFF2-40B4-BE49-F238E27FC236}">
                  <a16:creationId xmlns:a16="http://schemas.microsoft.com/office/drawing/2014/main" id="{6A790941-EB6B-4264-931F-2ADFB5A21A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1705" name="Group 201">
            <a:extLst>
              <a:ext uri="{FF2B5EF4-FFF2-40B4-BE49-F238E27FC236}">
                <a16:creationId xmlns:a16="http://schemas.microsoft.com/office/drawing/2014/main" id="{E6F323CC-FEE3-4AF8-8EBB-F6A76EEA5488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21706" name="WordArt 202">
              <a:extLst>
                <a:ext uri="{FF2B5EF4-FFF2-40B4-BE49-F238E27FC236}">
                  <a16:creationId xmlns:a16="http://schemas.microsoft.com/office/drawing/2014/main" id="{0132D3A2-3F60-46CB-86C2-C57BA7F5E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21707" name="WordArt 203">
              <a:extLst>
                <a:ext uri="{FF2B5EF4-FFF2-40B4-BE49-F238E27FC236}">
                  <a16:creationId xmlns:a16="http://schemas.microsoft.com/office/drawing/2014/main" id="{2C0FB9CB-A75B-4C9D-BD65-DE07E9F286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21708" name="Group 204">
            <a:extLst>
              <a:ext uri="{FF2B5EF4-FFF2-40B4-BE49-F238E27FC236}">
                <a16:creationId xmlns:a16="http://schemas.microsoft.com/office/drawing/2014/main" id="{3A8F4E6A-459E-485D-AD30-962C6D8D1A60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21709" name="WordArt 205">
              <a:extLst>
                <a:ext uri="{FF2B5EF4-FFF2-40B4-BE49-F238E27FC236}">
                  <a16:creationId xmlns:a16="http://schemas.microsoft.com/office/drawing/2014/main" id="{D9519D49-7AEC-43AA-A408-670AEEF3F5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21710" name="WordArt 206">
              <a:extLst>
                <a:ext uri="{FF2B5EF4-FFF2-40B4-BE49-F238E27FC236}">
                  <a16:creationId xmlns:a16="http://schemas.microsoft.com/office/drawing/2014/main" id="{70D13631-EE37-444A-8953-177381691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21711" name="Group 207">
            <a:extLst>
              <a:ext uri="{FF2B5EF4-FFF2-40B4-BE49-F238E27FC236}">
                <a16:creationId xmlns:a16="http://schemas.microsoft.com/office/drawing/2014/main" id="{4BE98A25-644E-42D3-BB35-842A217686D0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21712" name="WordArt 208">
              <a:extLst>
                <a:ext uri="{FF2B5EF4-FFF2-40B4-BE49-F238E27FC236}">
                  <a16:creationId xmlns:a16="http://schemas.microsoft.com/office/drawing/2014/main" id="{5B422453-489C-4848-8353-EEF918787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21713" name="WordArt 209">
              <a:extLst>
                <a:ext uri="{FF2B5EF4-FFF2-40B4-BE49-F238E27FC236}">
                  <a16:creationId xmlns:a16="http://schemas.microsoft.com/office/drawing/2014/main" id="{AF716F94-6432-4518-AB95-5FD7F76E6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21714" name="Group 210">
            <a:extLst>
              <a:ext uri="{FF2B5EF4-FFF2-40B4-BE49-F238E27FC236}">
                <a16:creationId xmlns:a16="http://schemas.microsoft.com/office/drawing/2014/main" id="{3C4DCD0E-9AC8-40B6-9E90-92B5B18050ED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21715" name="WordArt 211">
              <a:extLst>
                <a:ext uri="{FF2B5EF4-FFF2-40B4-BE49-F238E27FC236}">
                  <a16:creationId xmlns:a16="http://schemas.microsoft.com/office/drawing/2014/main" id="{E67A2314-484E-43E4-A0C5-F1AF097D21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21716" name="WordArt 212">
              <a:extLst>
                <a:ext uri="{FF2B5EF4-FFF2-40B4-BE49-F238E27FC236}">
                  <a16:creationId xmlns:a16="http://schemas.microsoft.com/office/drawing/2014/main" id="{E2CBC3A7-9844-44B9-B0BC-44176AE60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4" name="Group 6">
            <a:extLst>
              <a:ext uri="{FF2B5EF4-FFF2-40B4-BE49-F238E27FC236}">
                <a16:creationId xmlns:a16="http://schemas.microsoft.com/office/drawing/2014/main" id="{08F79F45-AEDE-4958-9E9E-D456FF41E477}"/>
              </a:ext>
            </a:extLst>
          </p:cNvPr>
          <p:cNvGrpSpPr>
            <a:grpSpLocks/>
          </p:cNvGrpSpPr>
          <p:nvPr/>
        </p:nvGrpSpPr>
        <p:grpSpPr bwMode="auto">
          <a:xfrm>
            <a:off x="209550" y="1900238"/>
            <a:ext cx="9182100" cy="8910637"/>
            <a:chOff x="132" y="1197"/>
            <a:chExt cx="5784" cy="5613"/>
          </a:xfrm>
        </p:grpSpPr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FDA390DF-FC2E-48EA-BDB5-A2E62C14A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1197"/>
              <a:ext cx="793" cy="567"/>
            </a:xfrm>
            <a:custGeom>
              <a:avLst/>
              <a:gdLst>
                <a:gd name="T0" fmla="*/ 793 w 793"/>
                <a:gd name="T1" fmla="*/ 510 h 567"/>
                <a:gd name="T2" fmla="*/ 680 w 793"/>
                <a:gd name="T3" fmla="*/ 510 h 567"/>
                <a:gd name="T4" fmla="*/ 680 w 793"/>
                <a:gd name="T5" fmla="*/ 567 h 567"/>
                <a:gd name="T6" fmla="*/ 453 w 793"/>
                <a:gd name="T7" fmla="*/ 567 h 567"/>
                <a:gd name="T8" fmla="*/ 453 w 793"/>
                <a:gd name="T9" fmla="*/ 510 h 567"/>
                <a:gd name="T10" fmla="*/ 396 w 793"/>
                <a:gd name="T11" fmla="*/ 510 h 567"/>
                <a:gd name="T12" fmla="*/ 396 w 793"/>
                <a:gd name="T13" fmla="*/ 454 h 567"/>
                <a:gd name="T14" fmla="*/ 226 w 793"/>
                <a:gd name="T15" fmla="*/ 454 h 567"/>
                <a:gd name="T16" fmla="*/ 226 w 793"/>
                <a:gd name="T17" fmla="*/ 510 h 567"/>
                <a:gd name="T18" fmla="*/ 113 w 793"/>
                <a:gd name="T19" fmla="*/ 510 h 567"/>
                <a:gd name="T20" fmla="*/ 113 w 793"/>
                <a:gd name="T21" fmla="*/ 454 h 567"/>
                <a:gd name="T22" fmla="*/ 56 w 793"/>
                <a:gd name="T23" fmla="*/ 454 h 567"/>
                <a:gd name="T24" fmla="*/ 56 w 793"/>
                <a:gd name="T25" fmla="*/ 340 h 567"/>
                <a:gd name="T26" fmla="*/ 0 w 793"/>
                <a:gd name="T27" fmla="*/ 340 h 567"/>
                <a:gd name="T28" fmla="*/ 0 w 793"/>
                <a:gd name="T29" fmla="*/ 113 h 567"/>
                <a:gd name="T30" fmla="*/ 170 w 793"/>
                <a:gd name="T31" fmla="*/ 113 h 567"/>
                <a:gd name="T32" fmla="*/ 170 w 793"/>
                <a:gd name="T33" fmla="*/ 57 h 567"/>
                <a:gd name="T34" fmla="*/ 226 w 793"/>
                <a:gd name="T35" fmla="*/ 57 h 567"/>
                <a:gd name="T36" fmla="*/ 226 w 793"/>
                <a:gd name="T37" fmla="*/ 0 h 567"/>
                <a:gd name="T38" fmla="*/ 283 w 793"/>
                <a:gd name="T39" fmla="*/ 0 h 567"/>
                <a:gd name="T40" fmla="*/ 283 w 793"/>
                <a:gd name="T41" fmla="*/ 57 h 567"/>
                <a:gd name="T42" fmla="*/ 567 w 793"/>
                <a:gd name="T43" fmla="*/ 57 h 567"/>
                <a:gd name="T44" fmla="*/ 567 w 793"/>
                <a:gd name="T45" fmla="*/ 170 h 567"/>
                <a:gd name="T46" fmla="*/ 680 w 793"/>
                <a:gd name="T47" fmla="*/ 170 h 567"/>
                <a:gd name="T48" fmla="*/ 680 w 793"/>
                <a:gd name="T49" fmla="*/ 227 h 567"/>
                <a:gd name="T50" fmla="*/ 737 w 793"/>
                <a:gd name="T51" fmla="*/ 227 h 567"/>
                <a:gd name="T52" fmla="*/ 737 w 793"/>
                <a:gd name="T53" fmla="*/ 283 h 567"/>
                <a:gd name="T54" fmla="*/ 793 w 793"/>
                <a:gd name="T55" fmla="*/ 283 h 567"/>
                <a:gd name="T56" fmla="*/ 793 w 793"/>
                <a:gd name="T5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567">
                  <a:moveTo>
                    <a:pt x="793" y="510"/>
                  </a:moveTo>
                  <a:lnTo>
                    <a:pt x="680" y="51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396" y="510"/>
                  </a:lnTo>
                  <a:lnTo>
                    <a:pt x="396" y="454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515F67B1-0C2C-4F11-AB05-AF29894DF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851" cy="453"/>
            </a:xfrm>
            <a:custGeom>
              <a:avLst/>
              <a:gdLst>
                <a:gd name="T0" fmla="*/ 794 w 851"/>
                <a:gd name="T1" fmla="*/ 56 h 453"/>
                <a:gd name="T2" fmla="*/ 624 w 851"/>
                <a:gd name="T3" fmla="*/ 56 h 453"/>
                <a:gd name="T4" fmla="*/ 624 w 851"/>
                <a:gd name="T5" fmla="*/ 113 h 453"/>
                <a:gd name="T6" fmla="*/ 397 w 851"/>
                <a:gd name="T7" fmla="*/ 113 h 453"/>
                <a:gd name="T8" fmla="*/ 397 w 851"/>
                <a:gd name="T9" fmla="*/ 56 h 453"/>
                <a:gd name="T10" fmla="*/ 340 w 851"/>
                <a:gd name="T11" fmla="*/ 56 h 453"/>
                <a:gd name="T12" fmla="*/ 340 w 851"/>
                <a:gd name="T13" fmla="*/ 0 h 453"/>
                <a:gd name="T14" fmla="*/ 170 w 851"/>
                <a:gd name="T15" fmla="*/ 0 h 453"/>
                <a:gd name="T16" fmla="*/ 170 w 851"/>
                <a:gd name="T17" fmla="*/ 56 h 453"/>
                <a:gd name="T18" fmla="*/ 114 w 851"/>
                <a:gd name="T19" fmla="*/ 56 h 453"/>
                <a:gd name="T20" fmla="*/ 114 w 851"/>
                <a:gd name="T21" fmla="*/ 170 h 453"/>
                <a:gd name="T22" fmla="*/ 57 w 851"/>
                <a:gd name="T23" fmla="*/ 170 h 453"/>
                <a:gd name="T24" fmla="*/ 57 w 851"/>
                <a:gd name="T25" fmla="*/ 396 h 453"/>
                <a:gd name="T26" fmla="*/ 0 w 851"/>
                <a:gd name="T27" fmla="*/ 396 h 453"/>
                <a:gd name="T28" fmla="*/ 0 w 851"/>
                <a:gd name="T29" fmla="*/ 453 h 453"/>
                <a:gd name="T30" fmla="*/ 284 w 851"/>
                <a:gd name="T31" fmla="*/ 453 h 453"/>
                <a:gd name="T32" fmla="*/ 284 w 851"/>
                <a:gd name="T33" fmla="*/ 340 h 453"/>
                <a:gd name="T34" fmla="*/ 397 w 851"/>
                <a:gd name="T35" fmla="*/ 340 h 453"/>
                <a:gd name="T36" fmla="*/ 397 w 851"/>
                <a:gd name="T37" fmla="*/ 396 h 453"/>
                <a:gd name="T38" fmla="*/ 511 w 851"/>
                <a:gd name="T39" fmla="*/ 396 h 453"/>
                <a:gd name="T40" fmla="*/ 511 w 851"/>
                <a:gd name="T41" fmla="*/ 340 h 453"/>
                <a:gd name="T42" fmla="*/ 737 w 851"/>
                <a:gd name="T43" fmla="*/ 340 h 453"/>
                <a:gd name="T44" fmla="*/ 737 w 851"/>
                <a:gd name="T45" fmla="*/ 283 h 453"/>
                <a:gd name="T46" fmla="*/ 851 w 851"/>
                <a:gd name="T47" fmla="*/ 283 h 453"/>
                <a:gd name="T48" fmla="*/ 851 w 851"/>
                <a:gd name="T49" fmla="*/ 170 h 453"/>
                <a:gd name="T50" fmla="*/ 794 w 851"/>
                <a:gd name="T51" fmla="*/ 170 h 453"/>
                <a:gd name="T52" fmla="*/ 794 w 851"/>
                <a:gd name="T53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1" h="453">
                  <a:moveTo>
                    <a:pt x="794" y="56"/>
                  </a:moveTo>
                  <a:lnTo>
                    <a:pt x="624" y="56"/>
                  </a:lnTo>
                  <a:lnTo>
                    <a:pt x="62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284" y="453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851" y="283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5EDD6820-1D8C-4339-8514-C679B207F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56 w 453"/>
                <a:gd name="T1" fmla="*/ 57 h 567"/>
                <a:gd name="T2" fmla="*/ 56 w 453"/>
                <a:gd name="T3" fmla="*/ 227 h 567"/>
                <a:gd name="T4" fmla="*/ 0 w 453"/>
                <a:gd name="T5" fmla="*/ 227 h 567"/>
                <a:gd name="T6" fmla="*/ 0 w 453"/>
                <a:gd name="T7" fmla="*/ 284 h 567"/>
                <a:gd name="T8" fmla="*/ 56 w 453"/>
                <a:gd name="T9" fmla="*/ 284 h 567"/>
                <a:gd name="T10" fmla="*/ 56 w 453"/>
                <a:gd name="T11" fmla="*/ 341 h 567"/>
                <a:gd name="T12" fmla="*/ 113 w 453"/>
                <a:gd name="T13" fmla="*/ 341 h 567"/>
                <a:gd name="T14" fmla="*/ 113 w 453"/>
                <a:gd name="T15" fmla="*/ 511 h 567"/>
                <a:gd name="T16" fmla="*/ 283 w 453"/>
                <a:gd name="T17" fmla="*/ 511 h 567"/>
                <a:gd name="T18" fmla="*/ 283 w 453"/>
                <a:gd name="T19" fmla="*/ 567 h 567"/>
                <a:gd name="T20" fmla="*/ 453 w 453"/>
                <a:gd name="T21" fmla="*/ 567 h 567"/>
                <a:gd name="T22" fmla="*/ 453 w 453"/>
                <a:gd name="T23" fmla="*/ 454 h 567"/>
                <a:gd name="T24" fmla="*/ 397 w 453"/>
                <a:gd name="T25" fmla="*/ 454 h 567"/>
                <a:gd name="T26" fmla="*/ 397 w 453"/>
                <a:gd name="T27" fmla="*/ 341 h 567"/>
                <a:gd name="T28" fmla="*/ 397 w 453"/>
                <a:gd name="T29" fmla="*/ 284 h 567"/>
                <a:gd name="T30" fmla="*/ 283 w 453"/>
                <a:gd name="T31" fmla="*/ 284 h 567"/>
                <a:gd name="T32" fmla="*/ 283 w 453"/>
                <a:gd name="T33" fmla="*/ 57 h 567"/>
                <a:gd name="T34" fmla="*/ 226 w 453"/>
                <a:gd name="T35" fmla="*/ 57 h 567"/>
                <a:gd name="T36" fmla="*/ 226 w 453"/>
                <a:gd name="T37" fmla="*/ 0 h 567"/>
                <a:gd name="T38" fmla="*/ 170 w 453"/>
                <a:gd name="T39" fmla="*/ 0 h 567"/>
                <a:gd name="T40" fmla="*/ 170 w 453"/>
                <a:gd name="T41" fmla="*/ 57 h 567"/>
                <a:gd name="T42" fmla="*/ 56 w 453"/>
                <a:gd name="T4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567">
                  <a:moveTo>
                    <a:pt x="56" y="57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BEA117A7-6258-48FD-8897-AF2FE4253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1"/>
              <a:ext cx="1305" cy="850"/>
            </a:xfrm>
            <a:custGeom>
              <a:avLst/>
              <a:gdLst>
                <a:gd name="T0" fmla="*/ 1305 w 1305"/>
                <a:gd name="T1" fmla="*/ 453 h 850"/>
                <a:gd name="T2" fmla="*/ 1305 w 1305"/>
                <a:gd name="T3" fmla="*/ 737 h 850"/>
                <a:gd name="T4" fmla="*/ 1191 w 1305"/>
                <a:gd name="T5" fmla="*/ 737 h 850"/>
                <a:gd name="T6" fmla="*/ 1191 w 1305"/>
                <a:gd name="T7" fmla="*/ 794 h 850"/>
                <a:gd name="T8" fmla="*/ 1134 w 1305"/>
                <a:gd name="T9" fmla="*/ 794 h 850"/>
                <a:gd name="T10" fmla="*/ 1134 w 1305"/>
                <a:gd name="T11" fmla="*/ 850 h 850"/>
                <a:gd name="T12" fmla="*/ 964 w 1305"/>
                <a:gd name="T13" fmla="*/ 850 h 850"/>
                <a:gd name="T14" fmla="*/ 964 w 1305"/>
                <a:gd name="T15" fmla="*/ 794 h 850"/>
                <a:gd name="T16" fmla="*/ 681 w 1305"/>
                <a:gd name="T17" fmla="*/ 794 h 850"/>
                <a:gd name="T18" fmla="*/ 681 w 1305"/>
                <a:gd name="T19" fmla="*/ 850 h 850"/>
                <a:gd name="T20" fmla="*/ 454 w 1305"/>
                <a:gd name="T21" fmla="*/ 850 h 850"/>
                <a:gd name="T22" fmla="*/ 454 w 1305"/>
                <a:gd name="T23" fmla="*/ 794 h 850"/>
                <a:gd name="T24" fmla="*/ 397 w 1305"/>
                <a:gd name="T25" fmla="*/ 794 h 850"/>
                <a:gd name="T26" fmla="*/ 397 w 1305"/>
                <a:gd name="T27" fmla="*/ 737 h 850"/>
                <a:gd name="T28" fmla="*/ 341 w 1305"/>
                <a:gd name="T29" fmla="*/ 737 h 850"/>
                <a:gd name="T30" fmla="*/ 284 w 1305"/>
                <a:gd name="T31" fmla="*/ 737 h 850"/>
                <a:gd name="T32" fmla="*/ 284 w 1305"/>
                <a:gd name="T33" fmla="*/ 680 h 850"/>
                <a:gd name="T34" fmla="*/ 227 w 1305"/>
                <a:gd name="T35" fmla="*/ 680 h 850"/>
                <a:gd name="T36" fmla="*/ 227 w 1305"/>
                <a:gd name="T37" fmla="*/ 737 h 850"/>
                <a:gd name="T38" fmla="*/ 57 w 1305"/>
                <a:gd name="T39" fmla="*/ 737 h 850"/>
                <a:gd name="T40" fmla="*/ 57 w 1305"/>
                <a:gd name="T41" fmla="*/ 623 h 850"/>
                <a:gd name="T42" fmla="*/ 114 w 1305"/>
                <a:gd name="T43" fmla="*/ 623 h 850"/>
                <a:gd name="T44" fmla="*/ 114 w 1305"/>
                <a:gd name="T45" fmla="*/ 567 h 850"/>
                <a:gd name="T46" fmla="*/ 57 w 1305"/>
                <a:gd name="T47" fmla="*/ 567 h 850"/>
                <a:gd name="T48" fmla="*/ 57 w 1305"/>
                <a:gd name="T49" fmla="*/ 453 h 850"/>
                <a:gd name="T50" fmla="*/ 0 w 1305"/>
                <a:gd name="T51" fmla="*/ 453 h 850"/>
                <a:gd name="T52" fmla="*/ 0 w 1305"/>
                <a:gd name="T53" fmla="*/ 397 h 850"/>
                <a:gd name="T54" fmla="*/ 57 w 1305"/>
                <a:gd name="T55" fmla="*/ 397 h 850"/>
                <a:gd name="T56" fmla="*/ 57 w 1305"/>
                <a:gd name="T57" fmla="*/ 170 h 850"/>
                <a:gd name="T58" fmla="*/ 114 w 1305"/>
                <a:gd name="T59" fmla="*/ 170 h 850"/>
                <a:gd name="T60" fmla="*/ 114 w 1305"/>
                <a:gd name="T61" fmla="*/ 113 h 850"/>
                <a:gd name="T62" fmla="*/ 171 w 1305"/>
                <a:gd name="T63" fmla="*/ 113 h 850"/>
                <a:gd name="T64" fmla="*/ 171 w 1305"/>
                <a:gd name="T65" fmla="*/ 56 h 850"/>
                <a:gd name="T66" fmla="*/ 227 w 1305"/>
                <a:gd name="T67" fmla="*/ 56 h 850"/>
                <a:gd name="T68" fmla="*/ 227 w 1305"/>
                <a:gd name="T69" fmla="*/ 113 h 850"/>
                <a:gd name="T70" fmla="*/ 511 w 1305"/>
                <a:gd name="T71" fmla="*/ 113 h 850"/>
                <a:gd name="T72" fmla="*/ 511 w 1305"/>
                <a:gd name="T73" fmla="*/ 0 h 850"/>
                <a:gd name="T74" fmla="*/ 624 w 1305"/>
                <a:gd name="T75" fmla="*/ 0 h 850"/>
                <a:gd name="T76" fmla="*/ 624 w 1305"/>
                <a:gd name="T77" fmla="*/ 56 h 850"/>
                <a:gd name="T78" fmla="*/ 738 w 1305"/>
                <a:gd name="T79" fmla="*/ 56 h 850"/>
                <a:gd name="T80" fmla="*/ 738 w 1305"/>
                <a:gd name="T81" fmla="*/ 0 h 850"/>
                <a:gd name="T82" fmla="*/ 964 w 1305"/>
                <a:gd name="T83" fmla="*/ 0 h 850"/>
                <a:gd name="T84" fmla="*/ 964 w 1305"/>
                <a:gd name="T85" fmla="*/ 113 h 850"/>
                <a:gd name="T86" fmla="*/ 908 w 1305"/>
                <a:gd name="T87" fmla="*/ 113 h 850"/>
                <a:gd name="T88" fmla="*/ 908 w 1305"/>
                <a:gd name="T89" fmla="*/ 170 h 850"/>
                <a:gd name="T90" fmla="*/ 964 w 1305"/>
                <a:gd name="T91" fmla="*/ 170 h 850"/>
                <a:gd name="T92" fmla="*/ 964 w 1305"/>
                <a:gd name="T93" fmla="*/ 227 h 850"/>
                <a:gd name="T94" fmla="*/ 1021 w 1305"/>
                <a:gd name="T95" fmla="*/ 227 h 850"/>
                <a:gd name="T96" fmla="*/ 1021 w 1305"/>
                <a:gd name="T97" fmla="*/ 397 h 850"/>
                <a:gd name="T98" fmla="*/ 1191 w 1305"/>
                <a:gd name="T99" fmla="*/ 397 h 850"/>
                <a:gd name="T100" fmla="*/ 1191 w 1305"/>
                <a:gd name="T101" fmla="*/ 453 h 850"/>
                <a:gd name="T102" fmla="*/ 1305 w 1305"/>
                <a:gd name="T103" fmla="*/ 45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5" h="850">
                  <a:moveTo>
                    <a:pt x="1305" y="453"/>
                  </a:moveTo>
                  <a:lnTo>
                    <a:pt x="1305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681" y="794"/>
                  </a:lnTo>
                  <a:lnTo>
                    <a:pt x="681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305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37D89D76-7457-40EE-8F81-C331F53AC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2728"/>
              <a:ext cx="1021" cy="794"/>
            </a:xfrm>
            <a:custGeom>
              <a:avLst/>
              <a:gdLst>
                <a:gd name="T0" fmla="*/ 737 w 1021"/>
                <a:gd name="T1" fmla="*/ 0 h 794"/>
                <a:gd name="T2" fmla="*/ 567 w 1021"/>
                <a:gd name="T3" fmla="*/ 0 h 794"/>
                <a:gd name="T4" fmla="*/ 567 w 1021"/>
                <a:gd name="T5" fmla="*/ 57 h 794"/>
                <a:gd name="T6" fmla="*/ 510 w 1021"/>
                <a:gd name="T7" fmla="*/ 57 h 794"/>
                <a:gd name="T8" fmla="*/ 510 w 1021"/>
                <a:gd name="T9" fmla="*/ 113 h 794"/>
                <a:gd name="T10" fmla="*/ 340 w 1021"/>
                <a:gd name="T11" fmla="*/ 113 h 794"/>
                <a:gd name="T12" fmla="*/ 340 w 1021"/>
                <a:gd name="T13" fmla="*/ 57 h 794"/>
                <a:gd name="T14" fmla="*/ 57 w 1021"/>
                <a:gd name="T15" fmla="*/ 57 h 794"/>
                <a:gd name="T16" fmla="*/ 57 w 1021"/>
                <a:gd name="T17" fmla="*/ 113 h 794"/>
                <a:gd name="T18" fmla="*/ 0 w 1021"/>
                <a:gd name="T19" fmla="*/ 113 h 794"/>
                <a:gd name="T20" fmla="*/ 0 w 1021"/>
                <a:gd name="T21" fmla="*/ 170 h 794"/>
                <a:gd name="T22" fmla="*/ 57 w 1021"/>
                <a:gd name="T23" fmla="*/ 170 h 794"/>
                <a:gd name="T24" fmla="*/ 57 w 1021"/>
                <a:gd name="T25" fmla="*/ 227 h 794"/>
                <a:gd name="T26" fmla="*/ 114 w 1021"/>
                <a:gd name="T27" fmla="*/ 227 h 794"/>
                <a:gd name="T28" fmla="*/ 114 w 1021"/>
                <a:gd name="T29" fmla="*/ 283 h 794"/>
                <a:gd name="T30" fmla="*/ 57 w 1021"/>
                <a:gd name="T31" fmla="*/ 283 h 794"/>
                <a:gd name="T32" fmla="*/ 57 w 1021"/>
                <a:gd name="T33" fmla="*/ 340 h 794"/>
                <a:gd name="T34" fmla="*/ 114 w 1021"/>
                <a:gd name="T35" fmla="*/ 340 h 794"/>
                <a:gd name="T36" fmla="*/ 114 w 1021"/>
                <a:gd name="T37" fmla="*/ 510 h 794"/>
                <a:gd name="T38" fmla="*/ 227 w 1021"/>
                <a:gd name="T39" fmla="*/ 510 h 794"/>
                <a:gd name="T40" fmla="*/ 227 w 1021"/>
                <a:gd name="T41" fmla="*/ 397 h 794"/>
                <a:gd name="T42" fmla="*/ 284 w 1021"/>
                <a:gd name="T43" fmla="*/ 397 h 794"/>
                <a:gd name="T44" fmla="*/ 284 w 1021"/>
                <a:gd name="T45" fmla="*/ 453 h 794"/>
                <a:gd name="T46" fmla="*/ 340 w 1021"/>
                <a:gd name="T47" fmla="*/ 453 h 794"/>
                <a:gd name="T48" fmla="*/ 340 w 1021"/>
                <a:gd name="T49" fmla="*/ 510 h 794"/>
                <a:gd name="T50" fmla="*/ 454 w 1021"/>
                <a:gd name="T51" fmla="*/ 510 h 794"/>
                <a:gd name="T52" fmla="*/ 454 w 1021"/>
                <a:gd name="T53" fmla="*/ 624 h 794"/>
                <a:gd name="T54" fmla="*/ 510 w 1021"/>
                <a:gd name="T55" fmla="*/ 624 h 794"/>
                <a:gd name="T56" fmla="*/ 510 w 1021"/>
                <a:gd name="T57" fmla="*/ 737 h 794"/>
                <a:gd name="T58" fmla="*/ 624 w 1021"/>
                <a:gd name="T59" fmla="*/ 737 h 794"/>
                <a:gd name="T60" fmla="*/ 624 w 1021"/>
                <a:gd name="T61" fmla="*/ 794 h 794"/>
                <a:gd name="T62" fmla="*/ 681 w 1021"/>
                <a:gd name="T63" fmla="*/ 794 h 794"/>
                <a:gd name="T64" fmla="*/ 681 w 1021"/>
                <a:gd name="T65" fmla="*/ 680 h 794"/>
                <a:gd name="T66" fmla="*/ 624 w 1021"/>
                <a:gd name="T67" fmla="*/ 680 h 794"/>
                <a:gd name="T68" fmla="*/ 624 w 1021"/>
                <a:gd name="T69" fmla="*/ 567 h 794"/>
                <a:gd name="T70" fmla="*/ 681 w 1021"/>
                <a:gd name="T71" fmla="*/ 567 h 794"/>
                <a:gd name="T72" fmla="*/ 681 w 1021"/>
                <a:gd name="T73" fmla="*/ 510 h 794"/>
                <a:gd name="T74" fmla="*/ 737 w 1021"/>
                <a:gd name="T75" fmla="*/ 510 h 794"/>
                <a:gd name="T76" fmla="*/ 737 w 1021"/>
                <a:gd name="T77" fmla="*/ 397 h 794"/>
                <a:gd name="T78" fmla="*/ 964 w 1021"/>
                <a:gd name="T79" fmla="*/ 397 h 794"/>
                <a:gd name="T80" fmla="*/ 964 w 1021"/>
                <a:gd name="T81" fmla="*/ 340 h 794"/>
                <a:gd name="T82" fmla="*/ 1021 w 1021"/>
                <a:gd name="T83" fmla="*/ 340 h 794"/>
                <a:gd name="T84" fmla="*/ 1021 w 1021"/>
                <a:gd name="T85" fmla="*/ 227 h 794"/>
                <a:gd name="T86" fmla="*/ 907 w 1021"/>
                <a:gd name="T87" fmla="*/ 227 h 794"/>
                <a:gd name="T88" fmla="*/ 907 w 1021"/>
                <a:gd name="T89" fmla="*/ 170 h 794"/>
                <a:gd name="T90" fmla="*/ 851 w 1021"/>
                <a:gd name="T91" fmla="*/ 170 h 794"/>
                <a:gd name="T92" fmla="*/ 851 w 1021"/>
                <a:gd name="T93" fmla="*/ 113 h 794"/>
                <a:gd name="T94" fmla="*/ 737 w 1021"/>
                <a:gd name="T95" fmla="*/ 113 h 794"/>
                <a:gd name="T96" fmla="*/ 737 w 1021"/>
                <a:gd name="T9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1" h="794">
                  <a:moveTo>
                    <a:pt x="737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42BD1EB2-252A-4FFA-83CB-0A327C364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671"/>
              <a:ext cx="681" cy="624"/>
            </a:xfrm>
            <a:custGeom>
              <a:avLst/>
              <a:gdLst>
                <a:gd name="T0" fmla="*/ 681 w 681"/>
                <a:gd name="T1" fmla="*/ 624 h 624"/>
                <a:gd name="T2" fmla="*/ 170 w 681"/>
                <a:gd name="T3" fmla="*/ 624 h 624"/>
                <a:gd name="T4" fmla="*/ 170 w 681"/>
                <a:gd name="T5" fmla="*/ 510 h 624"/>
                <a:gd name="T6" fmla="*/ 114 w 681"/>
                <a:gd name="T7" fmla="*/ 510 h 624"/>
                <a:gd name="T8" fmla="*/ 114 w 681"/>
                <a:gd name="T9" fmla="*/ 170 h 624"/>
                <a:gd name="T10" fmla="*/ 0 w 681"/>
                <a:gd name="T11" fmla="*/ 170 h 624"/>
                <a:gd name="T12" fmla="*/ 0 w 681"/>
                <a:gd name="T13" fmla="*/ 114 h 624"/>
                <a:gd name="T14" fmla="*/ 114 w 681"/>
                <a:gd name="T15" fmla="*/ 114 h 624"/>
                <a:gd name="T16" fmla="*/ 114 w 681"/>
                <a:gd name="T17" fmla="*/ 57 h 624"/>
                <a:gd name="T18" fmla="*/ 170 w 681"/>
                <a:gd name="T19" fmla="*/ 57 h 624"/>
                <a:gd name="T20" fmla="*/ 170 w 681"/>
                <a:gd name="T21" fmla="*/ 0 h 624"/>
                <a:gd name="T22" fmla="*/ 227 w 681"/>
                <a:gd name="T23" fmla="*/ 0 h 624"/>
                <a:gd name="T24" fmla="*/ 227 w 681"/>
                <a:gd name="T25" fmla="*/ 57 h 624"/>
                <a:gd name="T26" fmla="*/ 340 w 681"/>
                <a:gd name="T27" fmla="*/ 57 h 624"/>
                <a:gd name="T28" fmla="*/ 340 w 681"/>
                <a:gd name="T29" fmla="*/ 114 h 624"/>
                <a:gd name="T30" fmla="*/ 397 w 681"/>
                <a:gd name="T31" fmla="*/ 114 h 624"/>
                <a:gd name="T32" fmla="*/ 397 w 681"/>
                <a:gd name="T33" fmla="*/ 170 h 624"/>
                <a:gd name="T34" fmla="*/ 567 w 681"/>
                <a:gd name="T35" fmla="*/ 170 h 624"/>
                <a:gd name="T36" fmla="*/ 567 w 681"/>
                <a:gd name="T37" fmla="*/ 227 h 624"/>
                <a:gd name="T38" fmla="*/ 624 w 681"/>
                <a:gd name="T39" fmla="*/ 227 h 624"/>
                <a:gd name="T40" fmla="*/ 624 w 681"/>
                <a:gd name="T41" fmla="*/ 284 h 624"/>
                <a:gd name="T42" fmla="*/ 681 w 681"/>
                <a:gd name="T43" fmla="*/ 284 h 624"/>
                <a:gd name="T44" fmla="*/ 681 w 681"/>
                <a:gd name="T45" fmla="*/ 340 h 624"/>
                <a:gd name="T46" fmla="*/ 624 w 681"/>
                <a:gd name="T47" fmla="*/ 340 h 624"/>
                <a:gd name="T48" fmla="*/ 624 w 681"/>
                <a:gd name="T49" fmla="*/ 397 h 624"/>
                <a:gd name="T50" fmla="*/ 681 w 681"/>
                <a:gd name="T51" fmla="*/ 397 h 624"/>
                <a:gd name="T52" fmla="*/ 681 w 681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624">
                  <a:moveTo>
                    <a:pt x="681" y="624"/>
                  </a:moveTo>
                  <a:lnTo>
                    <a:pt x="170" y="624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E9FF93E3-2FDE-4865-9FB3-14CF4ED4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680 w 1474"/>
                <a:gd name="T1" fmla="*/ 1361 h 1361"/>
                <a:gd name="T2" fmla="*/ 510 w 1474"/>
                <a:gd name="T3" fmla="*/ 1361 h 1361"/>
                <a:gd name="T4" fmla="*/ 510 w 1474"/>
                <a:gd name="T5" fmla="*/ 1304 h 1361"/>
                <a:gd name="T6" fmla="*/ 453 w 1474"/>
                <a:gd name="T7" fmla="*/ 1304 h 1361"/>
                <a:gd name="T8" fmla="*/ 453 w 1474"/>
                <a:gd name="T9" fmla="*/ 1247 h 1361"/>
                <a:gd name="T10" fmla="*/ 226 w 1474"/>
                <a:gd name="T11" fmla="*/ 1247 h 1361"/>
                <a:gd name="T12" fmla="*/ 226 w 1474"/>
                <a:gd name="T13" fmla="*/ 1191 h 1361"/>
                <a:gd name="T14" fmla="*/ 283 w 1474"/>
                <a:gd name="T15" fmla="*/ 1191 h 1361"/>
                <a:gd name="T16" fmla="*/ 283 w 1474"/>
                <a:gd name="T17" fmla="*/ 1134 h 1361"/>
                <a:gd name="T18" fmla="*/ 340 w 1474"/>
                <a:gd name="T19" fmla="*/ 1134 h 1361"/>
                <a:gd name="T20" fmla="*/ 340 w 1474"/>
                <a:gd name="T21" fmla="*/ 1020 h 1361"/>
                <a:gd name="T22" fmla="*/ 283 w 1474"/>
                <a:gd name="T23" fmla="*/ 1020 h 1361"/>
                <a:gd name="T24" fmla="*/ 283 w 1474"/>
                <a:gd name="T25" fmla="*/ 907 h 1361"/>
                <a:gd name="T26" fmla="*/ 340 w 1474"/>
                <a:gd name="T27" fmla="*/ 907 h 1361"/>
                <a:gd name="T28" fmla="*/ 340 w 1474"/>
                <a:gd name="T29" fmla="*/ 850 h 1361"/>
                <a:gd name="T30" fmla="*/ 113 w 1474"/>
                <a:gd name="T31" fmla="*/ 850 h 1361"/>
                <a:gd name="T32" fmla="*/ 113 w 1474"/>
                <a:gd name="T33" fmla="*/ 794 h 1361"/>
                <a:gd name="T34" fmla="*/ 0 w 1474"/>
                <a:gd name="T35" fmla="*/ 794 h 1361"/>
                <a:gd name="T36" fmla="*/ 0 w 1474"/>
                <a:gd name="T37" fmla="*/ 340 h 1361"/>
                <a:gd name="T38" fmla="*/ 113 w 1474"/>
                <a:gd name="T39" fmla="*/ 340 h 1361"/>
                <a:gd name="T40" fmla="*/ 113 w 1474"/>
                <a:gd name="T41" fmla="*/ 283 h 1361"/>
                <a:gd name="T42" fmla="*/ 226 w 1474"/>
                <a:gd name="T43" fmla="*/ 283 h 1361"/>
                <a:gd name="T44" fmla="*/ 226 w 1474"/>
                <a:gd name="T45" fmla="*/ 227 h 1361"/>
                <a:gd name="T46" fmla="*/ 283 w 1474"/>
                <a:gd name="T47" fmla="*/ 227 h 1361"/>
                <a:gd name="T48" fmla="*/ 283 w 1474"/>
                <a:gd name="T49" fmla="*/ 170 h 1361"/>
                <a:gd name="T50" fmla="*/ 340 w 1474"/>
                <a:gd name="T51" fmla="*/ 170 h 1361"/>
                <a:gd name="T52" fmla="*/ 340 w 1474"/>
                <a:gd name="T53" fmla="*/ 113 h 1361"/>
                <a:gd name="T54" fmla="*/ 453 w 1474"/>
                <a:gd name="T55" fmla="*/ 113 h 1361"/>
                <a:gd name="T56" fmla="*/ 453 w 1474"/>
                <a:gd name="T57" fmla="*/ 170 h 1361"/>
                <a:gd name="T58" fmla="*/ 964 w 1474"/>
                <a:gd name="T59" fmla="*/ 170 h 1361"/>
                <a:gd name="T60" fmla="*/ 964 w 1474"/>
                <a:gd name="T61" fmla="*/ 113 h 1361"/>
                <a:gd name="T62" fmla="*/ 1077 w 1474"/>
                <a:gd name="T63" fmla="*/ 113 h 1361"/>
                <a:gd name="T64" fmla="*/ 1077 w 1474"/>
                <a:gd name="T65" fmla="*/ 0 h 1361"/>
                <a:gd name="T66" fmla="*/ 1134 w 1474"/>
                <a:gd name="T67" fmla="*/ 0 h 1361"/>
                <a:gd name="T68" fmla="*/ 1134 w 1474"/>
                <a:gd name="T69" fmla="*/ 56 h 1361"/>
                <a:gd name="T70" fmla="*/ 1190 w 1474"/>
                <a:gd name="T71" fmla="*/ 56 h 1361"/>
                <a:gd name="T72" fmla="*/ 1190 w 1474"/>
                <a:gd name="T73" fmla="*/ 113 h 1361"/>
                <a:gd name="T74" fmla="*/ 1304 w 1474"/>
                <a:gd name="T75" fmla="*/ 113 h 1361"/>
                <a:gd name="T76" fmla="*/ 1304 w 1474"/>
                <a:gd name="T77" fmla="*/ 227 h 1361"/>
                <a:gd name="T78" fmla="*/ 1360 w 1474"/>
                <a:gd name="T79" fmla="*/ 227 h 1361"/>
                <a:gd name="T80" fmla="*/ 1360 w 1474"/>
                <a:gd name="T81" fmla="*/ 340 h 1361"/>
                <a:gd name="T82" fmla="*/ 1474 w 1474"/>
                <a:gd name="T83" fmla="*/ 340 h 1361"/>
                <a:gd name="T84" fmla="*/ 1474 w 1474"/>
                <a:gd name="T85" fmla="*/ 453 h 1361"/>
                <a:gd name="T86" fmla="*/ 1360 w 1474"/>
                <a:gd name="T87" fmla="*/ 453 h 1361"/>
                <a:gd name="T88" fmla="*/ 1360 w 1474"/>
                <a:gd name="T89" fmla="*/ 510 h 1361"/>
                <a:gd name="T90" fmla="*/ 1247 w 1474"/>
                <a:gd name="T91" fmla="*/ 510 h 1361"/>
                <a:gd name="T92" fmla="*/ 1247 w 1474"/>
                <a:gd name="T93" fmla="*/ 794 h 1361"/>
                <a:gd name="T94" fmla="*/ 1134 w 1474"/>
                <a:gd name="T95" fmla="*/ 794 h 1361"/>
                <a:gd name="T96" fmla="*/ 1134 w 1474"/>
                <a:gd name="T97" fmla="*/ 737 h 1361"/>
                <a:gd name="T98" fmla="*/ 1077 w 1474"/>
                <a:gd name="T99" fmla="*/ 737 h 1361"/>
                <a:gd name="T100" fmla="*/ 1077 w 1474"/>
                <a:gd name="T101" fmla="*/ 850 h 1361"/>
                <a:gd name="T102" fmla="*/ 1020 w 1474"/>
                <a:gd name="T103" fmla="*/ 850 h 1361"/>
                <a:gd name="T104" fmla="*/ 1020 w 1474"/>
                <a:gd name="T105" fmla="*/ 907 h 1361"/>
                <a:gd name="T106" fmla="*/ 964 w 1474"/>
                <a:gd name="T107" fmla="*/ 907 h 1361"/>
                <a:gd name="T108" fmla="*/ 964 w 1474"/>
                <a:gd name="T109" fmla="*/ 1247 h 1361"/>
                <a:gd name="T110" fmla="*/ 793 w 1474"/>
                <a:gd name="T111" fmla="*/ 1247 h 1361"/>
                <a:gd name="T112" fmla="*/ 793 w 1474"/>
                <a:gd name="T113" fmla="*/ 1191 h 1361"/>
                <a:gd name="T114" fmla="*/ 680 w 1474"/>
                <a:gd name="T115" fmla="*/ 1191 h 1361"/>
                <a:gd name="T116" fmla="*/ 680 w 1474"/>
                <a:gd name="T11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361">
                  <a:moveTo>
                    <a:pt x="680" y="1361"/>
                  </a:moveTo>
                  <a:lnTo>
                    <a:pt x="510" y="136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83" y="1020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190" y="56"/>
                  </a:lnTo>
                  <a:lnTo>
                    <a:pt x="1190" y="113"/>
                  </a:lnTo>
                  <a:lnTo>
                    <a:pt x="1304" y="113"/>
                  </a:lnTo>
                  <a:lnTo>
                    <a:pt x="1304" y="227"/>
                  </a:lnTo>
                  <a:lnTo>
                    <a:pt x="1360" y="227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510"/>
                  </a:lnTo>
                  <a:lnTo>
                    <a:pt x="1247" y="510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964" y="907"/>
                  </a:lnTo>
                  <a:lnTo>
                    <a:pt x="964" y="1247"/>
                  </a:lnTo>
                  <a:lnTo>
                    <a:pt x="793" y="1247"/>
                  </a:lnTo>
                  <a:lnTo>
                    <a:pt x="793" y="1191"/>
                  </a:lnTo>
                  <a:lnTo>
                    <a:pt x="680" y="1191"/>
                  </a:lnTo>
                  <a:lnTo>
                    <a:pt x="68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65285503-6E6A-4735-B2AE-9E2F11E35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35"/>
              <a:ext cx="510" cy="510"/>
            </a:xfrm>
            <a:custGeom>
              <a:avLst/>
              <a:gdLst>
                <a:gd name="T0" fmla="*/ 0 w 510"/>
                <a:gd name="T1" fmla="*/ 0 h 510"/>
                <a:gd name="T2" fmla="*/ 0 w 510"/>
                <a:gd name="T3" fmla="*/ 113 h 510"/>
                <a:gd name="T4" fmla="*/ 56 w 510"/>
                <a:gd name="T5" fmla="*/ 113 h 510"/>
                <a:gd name="T6" fmla="*/ 56 w 510"/>
                <a:gd name="T7" fmla="*/ 284 h 510"/>
                <a:gd name="T8" fmla="*/ 113 w 510"/>
                <a:gd name="T9" fmla="*/ 284 h 510"/>
                <a:gd name="T10" fmla="*/ 113 w 510"/>
                <a:gd name="T11" fmla="*/ 340 h 510"/>
                <a:gd name="T12" fmla="*/ 226 w 510"/>
                <a:gd name="T13" fmla="*/ 340 h 510"/>
                <a:gd name="T14" fmla="*/ 226 w 510"/>
                <a:gd name="T15" fmla="*/ 510 h 510"/>
                <a:gd name="T16" fmla="*/ 340 w 510"/>
                <a:gd name="T17" fmla="*/ 510 h 510"/>
                <a:gd name="T18" fmla="*/ 340 w 510"/>
                <a:gd name="T19" fmla="*/ 454 h 510"/>
                <a:gd name="T20" fmla="*/ 397 w 510"/>
                <a:gd name="T21" fmla="*/ 454 h 510"/>
                <a:gd name="T22" fmla="*/ 397 w 510"/>
                <a:gd name="T23" fmla="*/ 397 h 510"/>
                <a:gd name="T24" fmla="*/ 510 w 510"/>
                <a:gd name="T25" fmla="*/ 397 h 510"/>
                <a:gd name="T26" fmla="*/ 510 w 510"/>
                <a:gd name="T27" fmla="*/ 227 h 510"/>
                <a:gd name="T28" fmla="*/ 453 w 510"/>
                <a:gd name="T29" fmla="*/ 227 h 510"/>
                <a:gd name="T30" fmla="*/ 453 w 510"/>
                <a:gd name="T31" fmla="*/ 170 h 510"/>
                <a:gd name="T32" fmla="*/ 397 w 510"/>
                <a:gd name="T33" fmla="*/ 170 h 510"/>
                <a:gd name="T34" fmla="*/ 397 w 510"/>
                <a:gd name="T35" fmla="*/ 113 h 510"/>
                <a:gd name="T36" fmla="*/ 170 w 510"/>
                <a:gd name="T37" fmla="*/ 113 h 510"/>
                <a:gd name="T38" fmla="*/ 170 w 510"/>
                <a:gd name="T39" fmla="*/ 57 h 510"/>
                <a:gd name="T40" fmla="*/ 113 w 510"/>
                <a:gd name="T41" fmla="*/ 57 h 510"/>
                <a:gd name="T42" fmla="*/ 113 w 510"/>
                <a:gd name="T43" fmla="*/ 0 h 510"/>
                <a:gd name="T44" fmla="*/ 0 w 510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1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B72F129C-9E45-49AA-9EDE-9CD18D231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408"/>
              <a:ext cx="397" cy="170"/>
            </a:xfrm>
            <a:custGeom>
              <a:avLst/>
              <a:gdLst>
                <a:gd name="T0" fmla="*/ 397 w 397"/>
                <a:gd name="T1" fmla="*/ 57 h 170"/>
                <a:gd name="T2" fmla="*/ 340 w 397"/>
                <a:gd name="T3" fmla="*/ 57 h 170"/>
                <a:gd name="T4" fmla="*/ 340 w 397"/>
                <a:gd name="T5" fmla="*/ 0 h 170"/>
                <a:gd name="T6" fmla="*/ 227 w 397"/>
                <a:gd name="T7" fmla="*/ 0 h 170"/>
                <a:gd name="T8" fmla="*/ 227 w 397"/>
                <a:gd name="T9" fmla="*/ 57 h 170"/>
                <a:gd name="T10" fmla="*/ 113 w 397"/>
                <a:gd name="T11" fmla="*/ 57 h 170"/>
                <a:gd name="T12" fmla="*/ 113 w 397"/>
                <a:gd name="T13" fmla="*/ 114 h 170"/>
                <a:gd name="T14" fmla="*/ 0 w 397"/>
                <a:gd name="T15" fmla="*/ 114 h 170"/>
                <a:gd name="T16" fmla="*/ 0 w 397"/>
                <a:gd name="T17" fmla="*/ 170 h 170"/>
                <a:gd name="T18" fmla="*/ 340 w 397"/>
                <a:gd name="T19" fmla="*/ 170 h 170"/>
                <a:gd name="T20" fmla="*/ 340 w 397"/>
                <a:gd name="T21" fmla="*/ 114 h 170"/>
                <a:gd name="T22" fmla="*/ 397 w 397"/>
                <a:gd name="T23" fmla="*/ 114 h 170"/>
                <a:gd name="T24" fmla="*/ 397 w 397"/>
                <a:gd name="T25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170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F7DA91BC-B377-4216-9671-CBA8E3D1C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692"/>
              <a:ext cx="908" cy="340"/>
            </a:xfrm>
            <a:custGeom>
              <a:avLst/>
              <a:gdLst>
                <a:gd name="T0" fmla="*/ 908 w 908"/>
                <a:gd name="T1" fmla="*/ 113 h 340"/>
                <a:gd name="T2" fmla="*/ 737 w 908"/>
                <a:gd name="T3" fmla="*/ 113 h 340"/>
                <a:gd name="T4" fmla="*/ 737 w 908"/>
                <a:gd name="T5" fmla="*/ 56 h 340"/>
                <a:gd name="T6" fmla="*/ 681 w 908"/>
                <a:gd name="T7" fmla="*/ 56 h 340"/>
                <a:gd name="T8" fmla="*/ 681 w 908"/>
                <a:gd name="T9" fmla="*/ 0 h 340"/>
                <a:gd name="T10" fmla="*/ 340 w 908"/>
                <a:gd name="T11" fmla="*/ 0 h 340"/>
                <a:gd name="T12" fmla="*/ 340 w 908"/>
                <a:gd name="T13" fmla="*/ 56 h 340"/>
                <a:gd name="T14" fmla="*/ 227 w 908"/>
                <a:gd name="T15" fmla="*/ 56 h 340"/>
                <a:gd name="T16" fmla="*/ 227 w 908"/>
                <a:gd name="T17" fmla="*/ 113 h 340"/>
                <a:gd name="T18" fmla="*/ 170 w 908"/>
                <a:gd name="T19" fmla="*/ 113 h 340"/>
                <a:gd name="T20" fmla="*/ 170 w 908"/>
                <a:gd name="T21" fmla="*/ 227 h 340"/>
                <a:gd name="T22" fmla="*/ 57 w 908"/>
                <a:gd name="T23" fmla="*/ 227 h 340"/>
                <a:gd name="T24" fmla="*/ 57 w 908"/>
                <a:gd name="T25" fmla="*/ 283 h 340"/>
                <a:gd name="T26" fmla="*/ 0 w 908"/>
                <a:gd name="T27" fmla="*/ 283 h 340"/>
                <a:gd name="T28" fmla="*/ 0 w 908"/>
                <a:gd name="T29" fmla="*/ 340 h 340"/>
                <a:gd name="T30" fmla="*/ 170 w 908"/>
                <a:gd name="T31" fmla="*/ 340 h 340"/>
                <a:gd name="T32" fmla="*/ 170 w 908"/>
                <a:gd name="T33" fmla="*/ 283 h 340"/>
                <a:gd name="T34" fmla="*/ 454 w 908"/>
                <a:gd name="T35" fmla="*/ 283 h 340"/>
                <a:gd name="T36" fmla="*/ 454 w 908"/>
                <a:gd name="T37" fmla="*/ 227 h 340"/>
                <a:gd name="T38" fmla="*/ 794 w 908"/>
                <a:gd name="T39" fmla="*/ 227 h 340"/>
                <a:gd name="T40" fmla="*/ 794 w 908"/>
                <a:gd name="T41" fmla="*/ 170 h 340"/>
                <a:gd name="T42" fmla="*/ 908 w 908"/>
                <a:gd name="T43" fmla="*/ 170 h 340"/>
                <a:gd name="T44" fmla="*/ 908 w 908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340">
                  <a:moveTo>
                    <a:pt x="908" y="113"/>
                  </a:moveTo>
                  <a:lnTo>
                    <a:pt x="737" y="113"/>
                  </a:lnTo>
                  <a:lnTo>
                    <a:pt x="737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41D215E0-E8F6-4D84-9755-F2071E9BC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862"/>
              <a:ext cx="1701" cy="680"/>
            </a:xfrm>
            <a:custGeom>
              <a:avLst/>
              <a:gdLst>
                <a:gd name="T0" fmla="*/ 1701 w 1701"/>
                <a:gd name="T1" fmla="*/ 454 h 680"/>
                <a:gd name="T2" fmla="*/ 1701 w 1701"/>
                <a:gd name="T3" fmla="*/ 170 h 680"/>
                <a:gd name="T4" fmla="*/ 1644 w 1701"/>
                <a:gd name="T5" fmla="*/ 170 h 680"/>
                <a:gd name="T6" fmla="*/ 1644 w 1701"/>
                <a:gd name="T7" fmla="*/ 57 h 680"/>
                <a:gd name="T8" fmla="*/ 1474 w 1701"/>
                <a:gd name="T9" fmla="*/ 57 h 680"/>
                <a:gd name="T10" fmla="*/ 1474 w 1701"/>
                <a:gd name="T11" fmla="*/ 0 h 680"/>
                <a:gd name="T12" fmla="*/ 1304 w 1701"/>
                <a:gd name="T13" fmla="*/ 0 h 680"/>
                <a:gd name="T14" fmla="*/ 1304 w 1701"/>
                <a:gd name="T15" fmla="*/ 57 h 680"/>
                <a:gd name="T16" fmla="*/ 964 w 1701"/>
                <a:gd name="T17" fmla="*/ 57 h 680"/>
                <a:gd name="T18" fmla="*/ 964 w 1701"/>
                <a:gd name="T19" fmla="*/ 113 h 680"/>
                <a:gd name="T20" fmla="*/ 680 w 1701"/>
                <a:gd name="T21" fmla="*/ 113 h 680"/>
                <a:gd name="T22" fmla="*/ 680 w 1701"/>
                <a:gd name="T23" fmla="*/ 170 h 680"/>
                <a:gd name="T24" fmla="*/ 510 w 1701"/>
                <a:gd name="T25" fmla="*/ 170 h 680"/>
                <a:gd name="T26" fmla="*/ 510 w 1701"/>
                <a:gd name="T27" fmla="*/ 113 h 680"/>
                <a:gd name="T28" fmla="*/ 454 w 1701"/>
                <a:gd name="T29" fmla="*/ 113 h 680"/>
                <a:gd name="T30" fmla="*/ 454 w 1701"/>
                <a:gd name="T31" fmla="*/ 170 h 680"/>
                <a:gd name="T32" fmla="*/ 340 w 1701"/>
                <a:gd name="T33" fmla="*/ 170 h 680"/>
                <a:gd name="T34" fmla="*/ 340 w 1701"/>
                <a:gd name="T35" fmla="*/ 227 h 680"/>
                <a:gd name="T36" fmla="*/ 283 w 1701"/>
                <a:gd name="T37" fmla="*/ 227 h 680"/>
                <a:gd name="T38" fmla="*/ 283 w 1701"/>
                <a:gd name="T39" fmla="*/ 283 h 680"/>
                <a:gd name="T40" fmla="*/ 170 w 1701"/>
                <a:gd name="T41" fmla="*/ 283 h 680"/>
                <a:gd name="T42" fmla="*/ 170 w 1701"/>
                <a:gd name="T43" fmla="*/ 340 h 680"/>
                <a:gd name="T44" fmla="*/ 113 w 1701"/>
                <a:gd name="T45" fmla="*/ 340 h 680"/>
                <a:gd name="T46" fmla="*/ 57 w 1701"/>
                <a:gd name="T47" fmla="*/ 340 h 680"/>
                <a:gd name="T48" fmla="*/ 57 w 1701"/>
                <a:gd name="T49" fmla="*/ 397 h 680"/>
                <a:gd name="T50" fmla="*/ 0 w 1701"/>
                <a:gd name="T51" fmla="*/ 397 h 680"/>
                <a:gd name="T52" fmla="*/ 0 w 1701"/>
                <a:gd name="T53" fmla="*/ 510 h 680"/>
                <a:gd name="T54" fmla="*/ 57 w 1701"/>
                <a:gd name="T55" fmla="*/ 510 h 680"/>
                <a:gd name="T56" fmla="*/ 57 w 1701"/>
                <a:gd name="T57" fmla="*/ 454 h 680"/>
                <a:gd name="T58" fmla="*/ 113 w 1701"/>
                <a:gd name="T59" fmla="*/ 454 h 680"/>
                <a:gd name="T60" fmla="*/ 113 w 1701"/>
                <a:gd name="T61" fmla="*/ 680 h 680"/>
                <a:gd name="T62" fmla="*/ 170 w 1701"/>
                <a:gd name="T63" fmla="*/ 680 h 680"/>
                <a:gd name="T64" fmla="*/ 170 w 1701"/>
                <a:gd name="T65" fmla="*/ 624 h 680"/>
                <a:gd name="T66" fmla="*/ 283 w 1701"/>
                <a:gd name="T67" fmla="*/ 624 h 680"/>
                <a:gd name="T68" fmla="*/ 283 w 1701"/>
                <a:gd name="T69" fmla="*/ 454 h 680"/>
                <a:gd name="T70" fmla="*/ 340 w 1701"/>
                <a:gd name="T71" fmla="*/ 454 h 680"/>
                <a:gd name="T72" fmla="*/ 340 w 1701"/>
                <a:gd name="T73" fmla="*/ 340 h 680"/>
                <a:gd name="T74" fmla="*/ 510 w 1701"/>
                <a:gd name="T75" fmla="*/ 340 h 680"/>
                <a:gd name="T76" fmla="*/ 510 w 1701"/>
                <a:gd name="T77" fmla="*/ 283 h 680"/>
                <a:gd name="T78" fmla="*/ 907 w 1701"/>
                <a:gd name="T79" fmla="*/ 283 h 680"/>
                <a:gd name="T80" fmla="*/ 964 w 1701"/>
                <a:gd name="T81" fmla="*/ 283 h 680"/>
                <a:gd name="T82" fmla="*/ 964 w 1701"/>
                <a:gd name="T83" fmla="*/ 227 h 680"/>
                <a:gd name="T84" fmla="*/ 1077 w 1701"/>
                <a:gd name="T85" fmla="*/ 227 h 680"/>
                <a:gd name="T86" fmla="*/ 1077 w 1701"/>
                <a:gd name="T87" fmla="*/ 170 h 680"/>
                <a:gd name="T88" fmla="*/ 1134 w 1701"/>
                <a:gd name="T89" fmla="*/ 170 h 680"/>
                <a:gd name="T90" fmla="*/ 1134 w 1701"/>
                <a:gd name="T91" fmla="*/ 283 h 680"/>
                <a:gd name="T92" fmla="*/ 1077 w 1701"/>
                <a:gd name="T93" fmla="*/ 283 h 680"/>
                <a:gd name="T94" fmla="*/ 1077 w 1701"/>
                <a:gd name="T95" fmla="*/ 340 h 680"/>
                <a:gd name="T96" fmla="*/ 1191 w 1701"/>
                <a:gd name="T97" fmla="*/ 340 h 680"/>
                <a:gd name="T98" fmla="*/ 1191 w 1701"/>
                <a:gd name="T99" fmla="*/ 397 h 680"/>
                <a:gd name="T100" fmla="*/ 1247 w 1701"/>
                <a:gd name="T101" fmla="*/ 397 h 680"/>
                <a:gd name="T102" fmla="*/ 1247 w 1701"/>
                <a:gd name="T103" fmla="*/ 454 h 680"/>
                <a:gd name="T104" fmla="*/ 1418 w 1701"/>
                <a:gd name="T105" fmla="*/ 454 h 680"/>
                <a:gd name="T106" fmla="*/ 1418 w 1701"/>
                <a:gd name="T107" fmla="*/ 567 h 680"/>
                <a:gd name="T108" fmla="*/ 1588 w 1701"/>
                <a:gd name="T109" fmla="*/ 567 h 680"/>
                <a:gd name="T110" fmla="*/ 1588 w 1701"/>
                <a:gd name="T111" fmla="*/ 510 h 680"/>
                <a:gd name="T112" fmla="*/ 1644 w 1701"/>
                <a:gd name="T113" fmla="*/ 510 h 680"/>
                <a:gd name="T114" fmla="*/ 1644 w 1701"/>
                <a:gd name="T115" fmla="*/ 454 h 680"/>
                <a:gd name="T116" fmla="*/ 1701 w 1701"/>
                <a:gd name="T11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1" h="680">
                  <a:moveTo>
                    <a:pt x="1701" y="454"/>
                  </a:moveTo>
                  <a:lnTo>
                    <a:pt x="1701" y="170"/>
                  </a:lnTo>
                  <a:lnTo>
                    <a:pt x="1644" y="170"/>
                  </a:lnTo>
                  <a:lnTo>
                    <a:pt x="1644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1077" y="22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4"/>
                  </a:lnTo>
                  <a:lnTo>
                    <a:pt x="1418" y="454"/>
                  </a:lnTo>
                  <a:lnTo>
                    <a:pt x="1418" y="567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70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887326FA-DE54-4295-9B29-0618DCDFD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259"/>
              <a:ext cx="2098" cy="1304"/>
            </a:xfrm>
            <a:custGeom>
              <a:avLst/>
              <a:gdLst>
                <a:gd name="T0" fmla="*/ 1984 w 2098"/>
                <a:gd name="T1" fmla="*/ 737 h 1304"/>
                <a:gd name="T2" fmla="*/ 2041 w 2098"/>
                <a:gd name="T3" fmla="*/ 680 h 1304"/>
                <a:gd name="T4" fmla="*/ 2098 w 2098"/>
                <a:gd name="T5" fmla="*/ 567 h 1304"/>
                <a:gd name="T6" fmla="*/ 2041 w 2098"/>
                <a:gd name="T7" fmla="*/ 453 h 1304"/>
                <a:gd name="T8" fmla="*/ 2098 w 2098"/>
                <a:gd name="T9" fmla="*/ 227 h 1304"/>
                <a:gd name="T10" fmla="*/ 2041 w 2098"/>
                <a:gd name="T11" fmla="*/ 170 h 1304"/>
                <a:gd name="T12" fmla="*/ 1984 w 2098"/>
                <a:gd name="T13" fmla="*/ 113 h 1304"/>
                <a:gd name="T14" fmla="*/ 1644 w 2098"/>
                <a:gd name="T15" fmla="*/ 57 h 1304"/>
                <a:gd name="T16" fmla="*/ 1587 w 2098"/>
                <a:gd name="T17" fmla="*/ 113 h 1304"/>
                <a:gd name="T18" fmla="*/ 1361 w 2098"/>
                <a:gd name="T19" fmla="*/ 170 h 1304"/>
                <a:gd name="T20" fmla="*/ 1190 w 2098"/>
                <a:gd name="T21" fmla="*/ 113 h 1304"/>
                <a:gd name="T22" fmla="*/ 1134 w 2098"/>
                <a:gd name="T23" fmla="*/ 0 h 1304"/>
                <a:gd name="T24" fmla="*/ 1077 w 2098"/>
                <a:gd name="T25" fmla="*/ 57 h 1304"/>
                <a:gd name="T26" fmla="*/ 1020 w 2098"/>
                <a:gd name="T27" fmla="*/ 113 h 1304"/>
                <a:gd name="T28" fmla="*/ 964 w 2098"/>
                <a:gd name="T29" fmla="*/ 170 h 1304"/>
                <a:gd name="T30" fmla="*/ 794 w 2098"/>
                <a:gd name="T31" fmla="*/ 283 h 1304"/>
                <a:gd name="T32" fmla="*/ 737 w 2098"/>
                <a:gd name="T33" fmla="*/ 340 h 1304"/>
                <a:gd name="T34" fmla="*/ 623 w 2098"/>
                <a:gd name="T35" fmla="*/ 283 h 1304"/>
                <a:gd name="T36" fmla="*/ 567 w 2098"/>
                <a:gd name="T37" fmla="*/ 113 h 1304"/>
                <a:gd name="T38" fmla="*/ 510 w 2098"/>
                <a:gd name="T39" fmla="*/ 0 h 1304"/>
                <a:gd name="T40" fmla="*/ 283 w 2098"/>
                <a:gd name="T41" fmla="*/ 113 h 1304"/>
                <a:gd name="T42" fmla="*/ 226 w 2098"/>
                <a:gd name="T43" fmla="*/ 170 h 1304"/>
                <a:gd name="T44" fmla="*/ 170 w 2098"/>
                <a:gd name="T45" fmla="*/ 283 h 1304"/>
                <a:gd name="T46" fmla="*/ 56 w 2098"/>
                <a:gd name="T47" fmla="*/ 340 h 1304"/>
                <a:gd name="T48" fmla="*/ 0 w 2098"/>
                <a:gd name="T49" fmla="*/ 397 h 1304"/>
                <a:gd name="T50" fmla="*/ 113 w 2098"/>
                <a:gd name="T51" fmla="*/ 453 h 1304"/>
                <a:gd name="T52" fmla="*/ 170 w 2098"/>
                <a:gd name="T53" fmla="*/ 510 h 1304"/>
                <a:gd name="T54" fmla="*/ 56 w 2098"/>
                <a:gd name="T55" fmla="*/ 624 h 1304"/>
                <a:gd name="T56" fmla="*/ 170 w 2098"/>
                <a:gd name="T57" fmla="*/ 850 h 1304"/>
                <a:gd name="T58" fmla="*/ 113 w 2098"/>
                <a:gd name="T59" fmla="*/ 907 h 1304"/>
                <a:gd name="T60" fmla="*/ 56 w 2098"/>
                <a:gd name="T61" fmla="*/ 964 h 1304"/>
                <a:gd name="T62" fmla="*/ 0 w 2098"/>
                <a:gd name="T63" fmla="*/ 1191 h 1304"/>
                <a:gd name="T64" fmla="*/ 56 w 2098"/>
                <a:gd name="T65" fmla="*/ 1134 h 1304"/>
                <a:gd name="T66" fmla="*/ 397 w 2098"/>
                <a:gd name="T67" fmla="*/ 1191 h 1304"/>
                <a:gd name="T68" fmla="*/ 453 w 2098"/>
                <a:gd name="T69" fmla="*/ 1134 h 1304"/>
                <a:gd name="T70" fmla="*/ 567 w 2098"/>
                <a:gd name="T71" fmla="*/ 1304 h 1304"/>
                <a:gd name="T72" fmla="*/ 737 w 2098"/>
                <a:gd name="T73" fmla="*/ 1134 h 1304"/>
                <a:gd name="T74" fmla="*/ 794 w 2098"/>
                <a:gd name="T75" fmla="*/ 1077 h 1304"/>
                <a:gd name="T76" fmla="*/ 907 w 2098"/>
                <a:gd name="T77" fmla="*/ 964 h 1304"/>
                <a:gd name="T78" fmla="*/ 850 w 2098"/>
                <a:gd name="T79" fmla="*/ 737 h 1304"/>
                <a:gd name="T80" fmla="*/ 907 w 2098"/>
                <a:gd name="T81" fmla="*/ 624 h 1304"/>
                <a:gd name="T82" fmla="*/ 964 w 2098"/>
                <a:gd name="T83" fmla="*/ 567 h 1304"/>
                <a:gd name="T84" fmla="*/ 1077 w 2098"/>
                <a:gd name="T85" fmla="*/ 510 h 1304"/>
                <a:gd name="T86" fmla="*/ 1474 w 2098"/>
                <a:gd name="T87" fmla="*/ 624 h 1304"/>
                <a:gd name="T88" fmla="*/ 1587 w 2098"/>
                <a:gd name="T89" fmla="*/ 794 h 1304"/>
                <a:gd name="T90" fmla="*/ 1814 w 2098"/>
                <a:gd name="T91" fmla="*/ 737 h 1304"/>
                <a:gd name="T92" fmla="*/ 1928 w 2098"/>
                <a:gd name="T93" fmla="*/ 79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98" h="1304">
                  <a:moveTo>
                    <a:pt x="1984" y="794"/>
                  </a:moveTo>
                  <a:lnTo>
                    <a:pt x="1984" y="737"/>
                  </a:lnTo>
                  <a:lnTo>
                    <a:pt x="2041" y="737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041" y="567"/>
                  </a:lnTo>
                  <a:lnTo>
                    <a:pt x="2041" y="453"/>
                  </a:lnTo>
                  <a:lnTo>
                    <a:pt x="2098" y="453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644" y="113"/>
                  </a:lnTo>
                  <a:lnTo>
                    <a:pt x="1644" y="57"/>
                  </a:lnTo>
                  <a:lnTo>
                    <a:pt x="1587" y="57"/>
                  </a:lnTo>
                  <a:lnTo>
                    <a:pt x="1587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190" y="170"/>
                  </a:lnTo>
                  <a:lnTo>
                    <a:pt x="1190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964"/>
                  </a:lnTo>
                  <a:lnTo>
                    <a:pt x="0" y="964"/>
                  </a:lnTo>
                  <a:lnTo>
                    <a:pt x="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04"/>
                  </a:lnTo>
                  <a:lnTo>
                    <a:pt x="737" y="1304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907" y="107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74" y="510"/>
                  </a:lnTo>
                  <a:lnTo>
                    <a:pt x="1474" y="624"/>
                  </a:lnTo>
                  <a:lnTo>
                    <a:pt x="1587" y="624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737"/>
                  </a:lnTo>
                  <a:lnTo>
                    <a:pt x="1928" y="737"/>
                  </a:lnTo>
                  <a:lnTo>
                    <a:pt x="1928" y="794"/>
                  </a:lnTo>
                  <a:lnTo>
                    <a:pt x="198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6BBC4B35-F874-4536-B552-B1AB72AE4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145"/>
              <a:ext cx="397" cy="454"/>
            </a:xfrm>
            <a:custGeom>
              <a:avLst/>
              <a:gdLst>
                <a:gd name="T0" fmla="*/ 56 w 397"/>
                <a:gd name="T1" fmla="*/ 0 h 454"/>
                <a:gd name="T2" fmla="*/ 0 w 397"/>
                <a:gd name="T3" fmla="*/ 0 h 454"/>
                <a:gd name="T4" fmla="*/ 0 w 397"/>
                <a:gd name="T5" fmla="*/ 114 h 454"/>
                <a:gd name="T6" fmla="*/ 113 w 397"/>
                <a:gd name="T7" fmla="*/ 114 h 454"/>
                <a:gd name="T8" fmla="*/ 113 w 397"/>
                <a:gd name="T9" fmla="*/ 227 h 454"/>
                <a:gd name="T10" fmla="*/ 170 w 397"/>
                <a:gd name="T11" fmla="*/ 227 h 454"/>
                <a:gd name="T12" fmla="*/ 170 w 397"/>
                <a:gd name="T13" fmla="*/ 397 h 454"/>
                <a:gd name="T14" fmla="*/ 226 w 397"/>
                <a:gd name="T15" fmla="*/ 397 h 454"/>
                <a:gd name="T16" fmla="*/ 226 w 397"/>
                <a:gd name="T17" fmla="*/ 454 h 454"/>
                <a:gd name="T18" fmla="*/ 340 w 397"/>
                <a:gd name="T19" fmla="*/ 454 h 454"/>
                <a:gd name="T20" fmla="*/ 340 w 397"/>
                <a:gd name="T21" fmla="*/ 397 h 454"/>
                <a:gd name="T22" fmla="*/ 397 w 397"/>
                <a:gd name="T23" fmla="*/ 397 h 454"/>
                <a:gd name="T24" fmla="*/ 397 w 397"/>
                <a:gd name="T25" fmla="*/ 171 h 454"/>
                <a:gd name="T26" fmla="*/ 226 w 397"/>
                <a:gd name="T27" fmla="*/ 171 h 454"/>
                <a:gd name="T28" fmla="*/ 226 w 397"/>
                <a:gd name="T29" fmla="*/ 114 h 454"/>
                <a:gd name="T30" fmla="*/ 170 w 397"/>
                <a:gd name="T31" fmla="*/ 114 h 454"/>
                <a:gd name="T32" fmla="*/ 170 w 397"/>
                <a:gd name="T33" fmla="*/ 57 h 454"/>
                <a:gd name="T34" fmla="*/ 56 w 397"/>
                <a:gd name="T35" fmla="*/ 57 h 454"/>
                <a:gd name="T36" fmla="*/ 56 w 397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171"/>
                  </a:lnTo>
                  <a:lnTo>
                    <a:pt x="226" y="171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8FC1FF61-C664-4E56-9806-2F71B3A4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919"/>
              <a:ext cx="851" cy="510"/>
            </a:xfrm>
            <a:custGeom>
              <a:avLst/>
              <a:gdLst>
                <a:gd name="T0" fmla="*/ 0 w 851"/>
                <a:gd name="T1" fmla="*/ 0 h 510"/>
                <a:gd name="T2" fmla="*/ 57 w 851"/>
                <a:gd name="T3" fmla="*/ 0 h 510"/>
                <a:gd name="T4" fmla="*/ 57 w 851"/>
                <a:gd name="T5" fmla="*/ 56 h 510"/>
                <a:gd name="T6" fmla="*/ 170 w 851"/>
                <a:gd name="T7" fmla="*/ 56 h 510"/>
                <a:gd name="T8" fmla="*/ 170 w 851"/>
                <a:gd name="T9" fmla="*/ 226 h 510"/>
                <a:gd name="T10" fmla="*/ 284 w 851"/>
                <a:gd name="T11" fmla="*/ 226 h 510"/>
                <a:gd name="T12" fmla="*/ 284 w 851"/>
                <a:gd name="T13" fmla="*/ 170 h 510"/>
                <a:gd name="T14" fmla="*/ 341 w 851"/>
                <a:gd name="T15" fmla="*/ 170 h 510"/>
                <a:gd name="T16" fmla="*/ 341 w 851"/>
                <a:gd name="T17" fmla="*/ 113 h 510"/>
                <a:gd name="T18" fmla="*/ 454 w 851"/>
                <a:gd name="T19" fmla="*/ 113 h 510"/>
                <a:gd name="T20" fmla="*/ 454 w 851"/>
                <a:gd name="T21" fmla="*/ 0 h 510"/>
                <a:gd name="T22" fmla="*/ 624 w 851"/>
                <a:gd name="T23" fmla="*/ 0 h 510"/>
                <a:gd name="T24" fmla="*/ 624 w 851"/>
                <a:gd name="T25" fmla="*/ 56 h 510"/>
                <a:gd name="T26" fmla="*/ 851 w 851"/>
                <a:gd name="T27" fmla="*/ 56 h 510"/>
                <a:gd name="T28" fmla="*/ 851 w 851"/>
                <a:gd name="T29" fmla="*/ 113 h 510"/>
                <a:gd name="T30" fmla="*/ 794 w 851"/>
                <a:gd name="T31" fmla="*/ 113 h 510"/>
                <a:gd name="T32" fmla="*/ 794 w 851"/>
                <a:gd name="T33" fmla="*/ 226 h 510"/>
                <a:gd name="T34" fmla="*/ 851 w 851"/>
                <a:gd name="T35" fmla="*/ 226 h 510"/>
                <a:gd name="T36" fmla="*/ 851 w 851"/>
                <a:gd name="T37" fmla="*/ 340 h 510"/>
                <a:gd name="T38" fmla="*/ 794 w 851"/>
                <a:gd name="T39" fmla="*/ 340 h 510"/>
                <a:gd name="T40" fmla="*/ 794 w 851"/>
                <a:gd name="T41" fmla="*/ 397 h 510"/>
                <a:gd name="T42" fmla="*/ 737 w 851"/>
                <a:gd name="T43" fmla="*/ 397 h 510"/>
                <a:gd name="T44" fmla="*/ 737 w 851"/>
                <a:gd name="T45" fmla="*/ 453 h 510"/>
                <a:gd name="T46" fmla="*/ 624 w 851"/>
                <a:gd name="T47" fmla="*/ 453 h 510"/>
                <a:gd name="T48" fmla="*/ 624 w 851"/>
                <a:gd name="T49" fmla="*/ 397 h 510"/>
                <a:gd name="T50" fmla="*/ 567 w 851"/>
                <a:gd name="T51" fmla="*/ 397 h 510"/>
                <a:gd name="T52" fmla="*/ 567 w 851"/>
                <a:gd name="T53" fmla="*/ 453 h 510"/>
                <a:gd name="T54" fmla="*/ 341 w 851"/>
                <a:gd name="T55" fmla="*/ 453 h 510"/>
                <a:gd name="T56" fmla="*/ 341 w 851"/>
                <a:gd name="T57" fmla="*/ 510 h 510"/>
                <a:gd name="T58" fmla="*/ 170 w 851"/>
                <a:gd name="T59" fmla="*/ 510 h 510"/>
                <a:gd name="T60" fmla="*/ 170 w 851"/>
                <a:gd name="T61" fmla="*/ 453 h 510"/>
                <a:gd name="T62" fmla="*/ 114 w 851"/>
                <a:gd name="T63" fmla="*/ 453 h 510"/>
                <a:gd name="T64" fmla="*/ 114 w 851"/>
                <a:gd name="T65" fmla="*/ 340 h 510"/>
                <a:gd name="T66" fmla="*/ 57 w 851"/>
                <a:gd name="T67" fmla="*/ 340 h 510"/>
                <a:gd name="T68" fmla="*/ 57 w 851"/>
                <a:gd name="T69" fmla="*/ 113 h 510"/>
                <a:gd name="T70" fmla="*/ 0 w 851"/>
                <a:gd name="T71" fmla="*/ 113 h 510"/>
                <a:gd name="T72" fmla="*/ 0 w 851"/>
                <a:gd name="T7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510">
                  <a:moveTo>
                    <a:pt x="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D2FA6630-EFDF-42C0-9062-2022821D0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95"/>
              <a:ext cx="850" cy="624"/>
            </a:xfrm>
            <a:custGeom>
              <a:avLst/>
              <a:gdLst>
                <a:gd name="T0" fmla="*/ 850 w 850"/>
                <a:gd name="T1" fmla="*/ 0 h 624"/>
                <a:gd name="T2" fmla="*/ 567 w 850"/>
                <a:gd name="T3" fmla="*/ 0 h 624"/>
                <a:gd name="T4" fmla="*/ 567 w 850"/>
                <a:gd name="T5" fmla="*/ 57 h 624"/>
                <a:gd name="T6" fmla="*/ 453 w 850"/>
                <a:gd name="T7" fmla="*/ 57 h 624"/>
                <a:gd name="T8" fmla="*/ 453 w 850"/>
                <a:gd name="T9" fmla="*/ 113 h 624"/>
                <a:gd name="T10" fmla="*/ 340 w 850"/>
                <a:gd name="T11" fmla="*/ 113 h 624"/>
                <a:gd name="T12" fmla="*/ 340 w 850"/>
                <a:gd name="T13" fmla="*/ 283 h 624"/>
                <a:gd name="T14" fmla="*/ 226 w 850"/>
                <a:gd name="T15" fmla="*/ 283 h 624"/>
                <a:gd name="T16" fmla="*/ 226 w 850"/>
                <a:gd name="T17" fmla="*/ 227 h 624"/>
                <a:gd name="T18" fmla="*/ 113 w 850"/>
                <a:gd name="T19" fmla="*/ 227 h 624"/>
                <a:gd name="T20" fmla="*/ 113 w 850"/>
                <a:gd name="T21" fmla="*/ 283 h 624"/>
                <a:gd name="T22" fmla="*/ 0 w 850"/>
                <a:gd name="T23" fmla="*/ 283 h 624"/>
                <a:gd name="T24" fmla="*/ 0 w 850"/>
                <a:gd name="T25" fmla="*/ 340 h 624"/>
                <a:gd name="T26" fmla="*/ 113 w 850"/>
                <a:gd name="T27" fmla="*/ 340 h 624"/>
                <a:gd name="T28" fmla="*/ 113 w 850"/>
                <a:gd name="T29" fmla="*/ 397 h 624"/>
                <a:gd name="T30" fmla="*/ 170 w 850"/>
                <a:gd name="T31" fmla="*/ 397 h 624"/>
                <a:gd name="T32" fmla="*/ 170 w 850"/>
                <a:gd name="T33" fmla="*/ 453 h 624"/>
                <a:gd name="T34" fmla="*/ 397 w 850"/>
                <a:gd name="T35" fmla="*/ 453 h 624"/>
                <a:gd name="T36" fmla="*/ 397 w 850"/>
                <a:gd name="T37" fmla="*/ 510 h 624"/>
                <a:gd name="T38" fmla="*/ 453 w 850"/>
                <a:gd name="T39" fmla="*/ 510 h 624"/>
                <a:gd name="T40" fmla="*/ 453 w 850"/>
                <a:gd name="T41" fmla="*/ 567 h 624"/>
                <a:gd name="T42" fmla="*/ 510 w 850"/>
                <a:gd name="T43" fmla="*/ 567 h 624"/>
                <a:gd name="T44" fmla="*/ 510 w 850"/>
                <a:gd name="T45" fmla="*/ 624 h 624"/>
                <a:gd name="T46" fmla="*/ 567 w 850"/>
                <a:gd name="T47" fmla="*/ 624 h 624"/>
                <a:gd name="T48" fmla="*/ 567 w 850"/>
                <a:gd name="T49" fmla="*/ 170 h 624"/>
                <a:gd name="T50" fmla="*/ 680 w 850"/>
                <a:gd name="T51" fmla="*/ 170 h 624"/>
                <a:gd name="T52" fmla="*/ 680 w 850"/>
                <a:gd name="T53" fmla="*/ 113 h 624"/>
                <a:gd name="T54" fmla="*/ 737 w 850"/>
                <a:gd name="T55" fmla="*/ 113 h 624"/>
                <a:gd name="T56" fmla="*/ 793 w 850"/>
                <a:gd name="T57" fmla="*/ 113 h 624"/>
                <a:gd name="T58" fmla="*/ 793 w 850"/>
                <a:gd name="T59" fmla="*/ 57 h 624"/>
                <a:gd name="T60" fmla="*/ 850 w 850"/>
                <a:gd name="T61" fmla="*/ 57 h 624"/>
                <a:gd name="T62" fmla="*/ 850 w 850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624">
                  <a:moveTo>
                    <a:pt x="850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1241DE46-FAAD-4A92-B3B3-2970D1FF4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227 h 567"/>
                <a:gd name="T4" fmla="*/ 454 w 454"/>
                <a:gd name="T5" fmla="*/ 227 h 567"/>
                <a:gd name="T6" fmla="*/ 454 w 454"/>
                <a:gd name="T7" fmla="*/ 341 h 567"/>
                <a:gd name="T8" fmla="*/ 340 w 454"/>
                <a:gd name="T9" fmla="*/ 341 h 567"/>
                <a:gd name="T10" fmla="*/ 340 w 454"/>
                <a:gd name="T11" fmla="*/ 397 h 567"/>
                <a:gd name="T12" fmla="*/ 227 w 454"/>
                <a:gd name="T13" fmla="*/ 397 h 567"/>
                <a:gd name="T14" fmla="*/ 227 w 454"/>
                <a:gd name="T15" fmla="*/ 567 h 567"/>
                <a:gd name="T16" fmla="*/ 113 w 454"/>
                <a:gd name="T17" fmla="*/ 567 h 567"/>
                <a:gd name="T18" fmla="*/ 113 w 454"/>
                <a:gd name="T19" fmla="*/ 511 h 567"/>
                <a:gd name="T20" fmla="*/ 57 w 454"/>
                <a:gd name="T21" fmla="*/ 511 h 567"/>
                <a:gd name="T22" fmla="*/ 57 w 454"/>
                <a:gd name="T23" fmla="*/ 454 h 567"/>
                <a:gd name="T24" fmla="*/ 0 w 454"/>
                <a:gd name="T25" fmla="*/ 454 h 567"/>
                <a:gd name="T26" fmla="*/ 0 w 454"/>
                <a:gd name="T27" fmla="*/ 397 h 567"/>
                <a:gd name="T28" fmla="*/ 57 w 454"/>
                <a:gd name="T29" fmla="*/ 397 h 567"/>
                <a:gd name="T30" fmla="*/ 57 w 454"/>
                <a:gd name="T31" fmla="*/ 341 h 567"/>
                <a:gd name="T32" fmla="*/ 0 w 454"/>
                <a:gd name="T33" fmla="*/ 341 h 567"/>
                <a:gd name="T34" fmla="*/ 0 w 454"/>
                <a:gd name="T35" fmla="*/ 227 h 567"/>
                <a:gd name="T36" fmla="*/ 113 w 454"/>
                <a:gd name="T37" fmla="*/ 227 h 567"/>
                <a:gd name="T38" fmla="*/ 113 w 454"/>
                <a:gd name="T39" fmla="*/ 170 h 567"/>
                <a:gd name="T40" fmla="*/ 170 w 454"/>
                <a:gd name="T41" fmla="*/ 170 h 567"/>
                <a:gd name="T42" fmla="*/ 170 w 454"/>
                <a:gd name="T43" fmla="*/ 114 h 567"/>
                <a:gd name="T44" fmla="*/ 227 w 454"/>
                <a:gd name="T45" fmla="*/ 114 h 567"/>
                <a:gd name="T46" fmla="*/ 227 w 454"/>
                <a:gd name="T47" fmla="*/ 57 h 567"/>
                <a:gd name="T48" fmla="*/ 340 w 454"/>
                <a:gd name="T49" fmla="*/ 57 h 567"/>
                <a:gd name="T50" fmla="*/ 340 w 454"/>
                <a:gd name="T51" fmla="*/ 0 h 567"/>
                <a:gd name="T52" fmla="*/ 397 w 454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3B5CF050-3B33-4D95-9D86-386B44427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728"/>
              <a:ext cx="453" cy="397"/>
            </a:xfrm>
            <a:custGeom>
              <a:avLst/>
              <a:gdLst>
                <a:gd name="T0" fmla="*/ 397 w 453"/>
                <a:gd name="T1" fmla="*/ 0 h 397"/>
                <a:gd name="T2" fmla="*/ 340 w 453"/>
                <a:gd name="T3" fmla="*/ 0 h 397"/>
                <a:gd name="T4" fmla="*/ 340 w 453"/>
                <a:gd name="T5" fmla="*/ 57 h 397"/>
                <a:gd name="T6" fmla="*/ 226 w 453"/>
                <a:gd name="T7" fmla="*/ 57 h 397"/>
                <a:gd name="T8" fmla="*/ 226 w 453"/>
                <a:gd name="T9" fmla="*/ 113 h 397"/>
                <a:gd name="T10" fmla="*/ 113 w 453"/>
                <a:gd name="T11" fmla="*/ 113 h 397"/>
                <a:gd name="T12" fmla="*/ 113 w 453"/>
                <a:gd name="T13" fmla="*/ 170 h 397"/>
                <a:gd name="T14" fmla="*/ 0 w 453"/>
                <a:gd name="T15" fmla="*/ 170 h 397"/>
                <a:gd name="T16" fmla="*/ 0 w 453"/>
                <a:gd name="T17" fmla="*/ 227 h 397"/>
                <a:gd name="T18" fmla="*/ 226 w 453"/>
                <a:gd name="T19" fmla="*/ 227 h 397"/>
                <a:gd name="T20" fmla="*/ 226 w 453"/>
                <a:gd name="T21" fmla="*/ 340 h 397"/>
                <a:gd name="T22" fmla="*/ 283 w 453"/>
                <a:gd name="T23" fmla="*/ 340 h 397"/>
                <a:gd name="T24" fmla="*/ 283 w 453"/>
                <a:gd name="T25" fmla="*/ 397 h 397"/>
                <a:gd name="T26" fmla="*/ 340 w 453"/>
                <a:gd name="T27" fmla="*/ 397 h 397"/>
                <a:gd name="T28" fmla="*/ 340 w 453"/>
                <a:gd name="T29" fmla="*/ 340 h 397"/>
                <a:gd name="T30" fmla="*/ 453 w 453"/>
                <a:gd name="T31" fmla="*/ 340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9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18E411A2-CCEB-4E5F-BB09-63E1AFB72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898"/>
              <a:ext cx="510" cy="397"/>
            </a:xfrm>
            <a:custGeom>
              <a:avLst/>
              <a:gdLst>
                <a:gd name="T0" fmla="*/ 454 w 510"/>
                <a:gd name="T1" fmla="*/ 0 h 397"/>
                <a:gd name="T2" fmla="*/ 113 w 510"/>
                <a:gd name="T3" fmla="*/ 0 h 397"/>
                <a:gd name="T4" fmla="*/ 113 w 510"/>
                <a:gd name="T5" fmla="*/ 113 h 397"/>
                <a:gd name="T6" fmla="*/ 0 w 510"/>
                <a:gd name="T7" fmla="*/ 113 h 397"/>
                <a:gd name="T8" fmla="*/ 0 w 510"/>
                <a:gd name="T9" fmla="*/ 340 h 397"/>
                <a:gd name="T10" fmla="*/ 57 w 510"/>
                <a:gd name="T11" fmla="*/ 340 h 397"/>
                <a:gd name="T12" fmla="*/ 57 w 510"/>
                <a:gd name="T13" fmla="*/ 397 h 397"/>
                <a:gd name="T14" fmla="*/ 397 w 510"/>
                <a:gd name="T15" fmla="*/ 397 h 397"/>
                <a:gd name="T16" fmla="*/ 397 w 510"/>
                <a:gd name="T17" fmla="*/ 340 h 397"/>
                <a:gd name="T18" fmla="*/ 510 w 510"/>
                <a:gd name="T19" fmla="*/ 340 h 397"/>
                <a:gd name="T20" fmla="*/ 510 w 510"/>
                <a:gd name="T21" fmla="*/ 283 h 397"/>
                <a:gd name="T22" fmla="*/ 454 w 510"/>
                <a:gd name="T23" fmla="*/ 283 h 397"/>
                <a:gd name="T24" fmla="*/ 454 w 510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9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3B5307E7-DD14-41D5-B10B-8C0BEC46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501"/>
              <a:ext cx="624" cy="510"/>
            </a:xfrm>
            <a:custGeom>
              <a:avLst/>
              <a:gdLst>
                <a:gd name="T0" fmla="*/ 510 w 624"/>
                <a:gd name="T1" fmla="*/ 0 h 510"/>
                <a:gd name="T2" fmla="*/ 397 w 624"/>
                <a:gd name="T3" fmla="*/ 0 h 510"/>
                <a:gd name="T4" fmla="*/ 397 w 624"/>
                <a:gd name="T5" fmla="*/ 57 h 510"/>
                <a:gd name="T6" fmla="*/ 113 w 624"/>
                <a:gd name="T7" fmla="*/ 57 h 510"/>
                <a:gd name="T8" fmla="*/ 113 w 624"/>
                <a:gd name="T9" fmla="*/ 113 h 510"/>
                <a:gd name="T10" fmla="*/ 0 w 624"/>
                <a:gd name="T11" fmla="*/ 113 h 510"/>
                <a:gd name="T12" fmla="*/ 0 w 624"/>
                <a:gd name="T13" fmla="*/ 227 h 510"/>
                <a:gd name="T14" fmla="*/ 57 w 624"/>
                <a:gd name="T15" fmla="*/ 227 h 510"/>
                <a:gd name="T16" fmla="*/ 57 w 624"/>
                <a:gd name="T17" fmla="*/ 454 h 510"/>
                <a:gd name="T18" fmla="*/ 113 w 624"/>
                <a:gd name="T19" fmla="*/ 454 h 510"/>
                <a:gd name="T20" fmla="*/ 113 w 624"/>
                <a:gd name="T21" fmla="*/ 510 h 510"/>
                <a:gd name="T22" fmla="*/ 283 w 624"/>
                <a:gd name="T23" fmla="*/ 510 h 510"/>
                <a:gd name="T24" fmla="*/ 283 w 624"/>
                <a:gd name="T25" fmla="*/ 397 h 510"/>
                <a:gd name="T26" fmla="*/ 624 w 624"/>
                <a:gd name="T27" fmla="*/ 397 h 510"/>
                <a:gd name="T28" fmla="*/ 624 w 624"/>
                <a:gd name="T29" fmla="*/ 340 h 510"/>
                <a:gd name="T30" fmla="*/ 510 w 624"/>
                <a:gd name="T31" fmla="*/ 340 h 510"/>
                <a:gd name="T32" fmla="*/ 510 w 624"/>
                <a:gd name="T33" fmla="*/ 284 h 510"/>
                <a:gd name="T34" fmla="*/ 624 w 624"/>
                <a:gd name="T35" fmla="*/ 284 h 510"/>
                <a:gd name="T36" fmla="*/ 624 w 624"/>
                <a:gd name="T37" fmla="*/ 227 h 510"/>
                <a:gd name="T38" fmla="*/ 510 w 624"/>
                <a:gd name="T39" fmla="*/ 227 h 510"/>
                <a:gd name="T40" fmla="*/ 510 w 624"/>
                <a:gd name="T41" fmla="*/ 113 h 510"/>
                <a:gd name="T42" fmla="*/ 567 w 624"/>
                <a:gd name="T43" fmla="*/ 113 h 510"/>
                <a:gd name="T44" fmla="*/ 567 w 624"/>
                <a:gd name="T45" fmla="*/ 57 h 510"/>
                <a:gd name="T46" fmla="*/ 510 w 624"/>
                <a:gd name="T47" fmla="*/ 57 h 510"/>
                <a:gd name="T48" fmla="*/ 510 w 624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51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197B7009-7AF2-44B9-9DE8-AE0614648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614"/>
              <a:ext cx="510" cy="341"/>
            </a:xfrm>
            <a:custGeom>
              <a:avLst/>
              <a:gdLst>
                <a:gd name="T0" fmla="*/ 510 w 510"/>
                <a:gd name="T1" fmla="*/ 114 h 341"/>
                <a:gd name="T2" fmla="*/ 510 w 510"/>
                <a:gd name="T3" fmla="*/ 171 h 341"/>
                <a:gd name="T4" fmla="*/ 396 w 510"/>
                <a:gd name="T5" fmla="*/ 171 h 341"/>
                <a:gd name="T6" fmla="*/ 396 w 510"/>
                <a:gd name="T7" fmla="*/ 227 h 341"/>
                <a:gd name="T8" fmla="*/ 283 w 510"/>
                <a:gd name="T9" fmla="*/ 227 h 341"/>
                <a:gd name="T10" fmla="*/ 283 w 510"/>
                <a:gd name="T11" fmla="*/ 284 h 341"/>
                <a:gd name="T12" fmla="*/ 170 w 510"/>
                <a:gd name="T13" fmla="*/ 284 h 341"/>
                <a:gd name="T14" fmla="*/ 170 w 510"/>
                <a:gd name="T15" fmla="*/ 341 h 341"/>
                <a:gd name="T16" fmla="*/ 56 w 510"/>
                <a:gd name="T17" fmla="*/ 341 h 341"/>
                <a:gd name="T18" fmla="*/ 56 w 510"/>
                <a:gd name="T19" fmla="*/ 171 h 341"/>
                <a:gd name="T20" fmla="*/ 0 w 510"/>
                <a:gd name="T21" fmla="*/ 171 h 341"/>
                <a:gd name="T22" fmla="*/ 0 w 510"/>
                <a:gd name="T23" fmla="*/ 57 h 341"/>
                <a:gd name="T24" fmla="*/ 56 w 510"/>
                <a:gd name="T25" fmla="*/ 57 h 341"/>
                <a:gd name="T26" fmla="*/ 56 w 510"/>
                <a:gd name="T27" fmla="*/ 0 h 341"/>
                <a:gd name="T28" fmla="*/ 283 w 510"/>
                <a:gd name="T29" fmla="*/ 0 h 341"/>
                <a:gd name="T30" fmla="*/ 283 w 510"/>
                <a:gd name="T31" fmla="*/ 57 h 341"/>
                <a:gd name="T32" fmla="*/ 453 w 510"/>
                <a:gd name="T33" fmla="*/ 57 h 341"/>
                <a:gd name="T34" fmla="*/ 453 w 510"/>
                <a:gd name="T35" fmla="*/ 114 h 341"/>
                <a:gd name="T36" fmla="*/ 510 w 510"/>
                <a:gd name="T3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114"/>
                  </a:moveTo>
                  <a:lnTo>
                    <a:pt x="510" y="171"/>
                  </a:lnTo>
                  <a:lnTo>
                    <a:pt x="396" y="171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0464AA98-B851-4010-9980-0D7CB688A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64"/>
              <a:ext cx="1021" cy="964"/>
            </a:xfrm>
            <a:custGeom>
              <a:avLst/>
              <a:gdLst>
                <a:gd name="T0" fmla="*/ 1021 w 1021"/>
                <a:gd name="T1" fmla="*/ 397 h 964"/>
                <a:gd name="T2" fmla="*/ 1021 w 1021"/>
                <a:gd name="T3" fmla="*/ 283 h 964"/>
                <a:gd name="T4" fmla="*/ 964 w 1021"/>
                <a:gd name="T5" fmla="*/ 283 h 964"/>
                <a:gd name="T6" fmla="*/ 964 w 1021"/>
                <a:gd name="T7" fmla="*/ 227 h 964"/>
                <a:gd name="T8" fmla="*/ 907 w 1021"/>
                <a:gd name="T9" fmla="*/ 227 h 964"/>
                <a:gd name="T10" fmla="*/ 907 w 1021"/>
                <a:gd name="T11" fmla="*/ 170 h 964"/>
                <a:gd name="T12" fmla="*/ 794 w 1021"/>
                <a:gd name="T13" fmla="*/ 170 h 964"/>
                <a:gd name="T14" fmla="*/ 794 w 1021"/>
                <a:gd name="T15" fmla="*/ 113 h 964"/>
                <a:gd name="T16" fmla="*/ 737 w 1021"/>
                <a:gd name="T17" fmla="*/ 113 h 964"/>
                <a:gd name="T18" fmla="*/ 737 w 1021"/>
                <a:gd name="T19" fmla="*/ 57 h 964"/>
                <a:gd name="T20" fmla="*/ 681 w 1021"/>
                <a:gd name="T21" fmla="*/ 57 h 964"/>
                <a:gd name="T22" fmla="*/ 681 w 1021"/>
                <a:gd name="T23" fmla="*/ 0 h 964"/>
                <a:gd name="T24" fmla="*/ 454 w 1021"/>
                <a:gd name="T25" fmla="*/ 0 h 964"/>
                <a:gd name="T26" fmla="*/ 454 w 1021"/>
                <a:gd name="T27" fmla="*/ 113 h 964"/>
                <a:gd name="T28" fmla="*/ 397 w 1021"/>
                <a:gd name="T29" fmla="*/ 113 h 964"/>
                <a:gd name="T30" fmla="*/ 397 w 1021"/>
                <a:gd name="T31" fmla="*/ 227 h 964"/>
                <a:gd name="T32" fmla="*/ 340 w 1021"/>
                <a:gd name="T33" fmla="*/ 227 h 964"/>
                <a:gd name="T34" fmla="*/ 340 w 1021"/>
                <a:gd name="T35" fmla="*/ 397 h 964"/>
                <a:gd name="T36" fmla="*/ 284 w 1021"/>
                <a:gd name="T37" fmla="*/ 397 h 964"/>
                <a:gd name="T38" fmla="*/ 284 w 1021"/>
                <a:gd name="T39" fmla="*/ 454 h 964"/>
                <a:gd name="T40" fmla="*/ 227 w 1021"/>
                <a:gd name="T41" fmla="*/ 454 h 964"/>
                <a:gd name="T42" fmla="*/ 227 w 1021"/>
                <a:gd name="T43" fmla="*/ 510 h 964"/>
                <a:gd name="T44" fmla="*/ 114 w 1021"/>
                <a:gd name="T45" fmla="*/ 510 h 964"/>
                <a:gd name="T46" fmla="*/ 114 w 1021"/>
                <a:gd name="T47" fmla="*/ 567 h 964"/>
                <a:gd name="T48" fmla="*/ 0 w 1021"/>
                <a:gd name="T49" fmla="*/ 567 h 964"/>
                <a:gd name="T50" fmla="*/ 0 w 1021"/>
                <a:gd name="T51" fmla="*/ 850 h 964"/>
                <a:gd name="T52" fmla="*/ 227 w 1021"/>
                <a:gd name="T53" fmla="*/ 850 h 964"/>
                <a:gd name="T54" fmla="*/ 227 w 1021"/>
                <a:gd name="T55" fmla="*/ 907 h 964"/>
                <a:gd name="T56" fmla="*/ 397 w 1021"/>
                <a:gd name="T57" fmla="*/ 907 h 964"/>
                <a:gd name="T58" fmla="*/ 397 w 1021"/>
                <a:gd name="T59" fmla="*/ 964 h 964"/>
                <a:gd name="T60" fmla="*/ 454 w 1021"/>
                <a:gd name="T61" fmla="*/ 964 h 964"/>
                <a:gd name="T62" fmla="*/ 454 w 1021"/>
                <a:gd name="T63" fmla="*/ 850 h 964"/>
                <a:gd name="T64" fmla="*/ 567 w 1021"/>
                <a:gd name="T65" fmla="*/ 850 h 964"/>
                <a:gd name="T66" fmla="*/ 567 w 1021"/>
                <a:gd name="T67" fmla="*/ 794 h 964"/>
                <a:gd name="T68" fmla="*/ 851 w 1021"/>
                <a:gd name="T69" fmla="*/ 794 h 964"/>
                <a:gd name="T70" fmla="*/ 851 w 1021"/>
                <a:gd name="T71" fmla="*/ 737 h 964"/>
                <a:gd name="T72" fmla="*/ 964 w 1021"/>
                <a:gd name="T73" fmla="*/ 737 h 964"/>
                <a:gd name="T74" fmla="*/ 964 w 1021"/>
                <a:gd name="T75" fmla="*/ 680 h 964"/>
                <a:gd name="T76" fmla="*/ 907 w 1021"/>
                <a:gd name="T77" fmla="*/ 680 h 964"/>
                <a:gd name="T78" fmla="*/ 907 w 1021"/>
                <a:gd name="T79" fmla="*/ 624 h 964"/>
                <a:gd name="T80" fmla="*/ 964 w 1021"/>
                <a:gd name="T81" fmla="*/ 624 h 964"/>
                <a:gd name="T82" fmla="*/ 964 w 1021"/>
                <a:gd name="T83" fmla="*/ 397 h 964"/>
                <a:gd name="T84" fmla="*/ 1021 w 1021"/>
                <a:gd name="T8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1021" y="397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397"/>
                  </a:lnTo>
                  <a:lnTo>
                    <a:pt x="102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B6AC3AE6-F4DF-4CAC-8761-8847B1736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67"/>
              <a:ext cx="908" cy="1077"/>
            </a:xfrm>
            <a:custGeom>
              <a:avLst/>
              <a:gdLst>
                <a:gd name="T0" fmla="*/ 397 w 908"/>
                <a:gd name="T1" fmla="*/ 964 h 1077"/>
                <a:gd name="T2" fmla="*/ 511 w 908"/>
                <a:gd name="T3" fmla="*/ 964 h 1077"/>
                <a:gd name="T4" fmla="*/ 511 w 908"/>
                <a:gd name="T5" fmla="*/ 907 h 1077"/>
                <a:gd name="T6" fmla="*/ 624 w 908"/>
                <a:gd name="T7" fmla="*/ 907 h 1077"/>
                <a:gd name="T8" fmla="*/ 624 w 908"/>
                <a:gd name="T9" fmla="*/ 851 h 1077"/>
                <a:gd name="T10" fmla="*/ 681 w 908"/>
                <a:gd name="T11" fmla="*/ 851 h 1077"/>
                <a:gd name="T12" fmla="*/ 681 w 908"/>
                <a:gd name="T13" fmla="*/ 794 h 1077"/>
                <a:gd name="T14" fmla="*/ 737 w 908"/>
                <a:gd name="T15" fmla="*/ 794 h 1077"/>
                <a:gd name="T16" fmla="*/ 737 w 908"/>
                <a:gd name="T17" fmla="*/ 624 h 1077"/>
                <a:gd name="T18" fmla="*/ 794 w 908"/>
                <a:gd name="T19" fmla="*/ 624 h 1077"/>
                <a:gd name="T20" fmla="*/ 794 w 908"/>
                <a:gd name="T21" fmla="*/ 510 h 1077"/>
                <a:gd name="T22" fmla="*/ 851 w 908"/>
                <a:gd name="T23" fmla="*/ 510 h 1077"/>
                <a:gd name="T24" fmla="*/ 851 w 908"/>
                <a:gd name="T25" fmla="*/ 397 h 1077"/>
                <a:gd name="T26" fmla="*/ 908 w 908"/>
                <a:gd name="T27" fmla="*/ 397 h 1077"/>
                <a:gd name="T28" fmla="*/ 908 w 908"/>
                <a:gd name="T29" fmla="*/ 340 h 1077"/>
                <a:gd name="T30" fmla="*/ 794 w 908"/>
                <a:gd name="T31" fmla="*/ 340 h 1077"/>
                <a:gd name="T32" fmla="*/ 794 w 908"/>
                <a:gd name="T33" fmla="*/ 284 h 1077"/>
                <a:gd name="T34" fmla="*/ 681 w 908"/>
                <a:gd name="T35" fmla="*/ 284 h 1077"/>
                <a:gd name="T36" fmla="*/ 681 w 908"/>
                <a:gd name="T37" fmla="*/ 227 h 1077"/>
                <a:gd name="T38" fmla="*/ 567 w 908"/>
                <a:gd name="T39" fmla="*/ 227 h 1077"/>
                <a:gd name="T40" fmla="*/ 567 w 908"/>
                <a:gd name="T41" fmla="*/ 170 h 1077"/>
                <a:gd name="T42" fmla="*/ 511 w 908"/>
                <a:gd name="T43" fmla="*/ 170 h 1077"/>
                <a:gd name="T44" fmla="*/ 511 w 908"/>
                <a:gd name="T45" fmla="*/ 113 h 1077"/>
                <a:gd name="T46" fmla="*/ 454 w 908"/>
                <a:gd name="T47" fmla="*/ 113 h 1077"/>
                <a:gd name="T48" fmla="*/ 454 w 908"/>
                <a:gd name="T49" fmla="*/ 57 h 1077"/>
                <a:gd name="T50" fmla="*/ 227 w 908"/>
                <a:gd name="T51" fmla="*/ 57 h 1077"/>
                <a:gd name="T52" fmla="*/ 227 w 908"/>
                <a:gd name="T53" fmla="*/ 0 h 1077"/>
                <a:gd name="T54" fmla="*/ 114 w 908"/>
                <a:gd name="T55" fmla="*/ 0 h 1077"/>
                <a:gd name="T56" fmla="*/ 114 w 908"/>
                <a:gd name="T57" fmla="*/ 284 h 1077"/>
                <a:gd name="T58" fmla="*/ 57 w 908"/>
                <a:gd name="T59" fmla="*/ 284 h 1077"/>
                <a:gd name="T60" fmla="*/ 57 w 908"/>
                <a:gd name="T61" fmla="*/ 454 h 1077"/>
                <a:gd name="T62" fmla="*/ 0 w 908"/>
                <a:gd name="T63" fmla="*/ 454 h 1077"/>
                <a:gd name="T64" fmla="*/ 0 w 908"/>
                <a:gd name="T65" fmla="*/ 567 h 1077"/>
                <a:gd name="T66" fmla="*/ 57 w 908"/>
                <a:gd name="T67" fmla="*/ 567 h 1077"/>
                <a:gd name="T68" fmla="*/ 57 w 908"/>
                <a:gd name="T69" fmla="*/ 737 h 1077"/>
                <a:gd name="T70" fmla="*/ 0 w 908"/>
                <a:gd name="T71" fmla="*/ 737 h 1077"/>
                <a:gd name="T72" fmla="*/ 0 w 908"/>
                <a:gd name="T73" fmla="*/ 794 h 1077"/>
                <a:gd name="T74" fmla="*/ 57 w 908"/>
                <a:gd name="T75" fmla="*/ 794 h 1077"/>
                <a:gd name="T76" fmla="*/ 57 w 908"/>
                <a:gd name="T77" fmla="*/ 907 h 1077"/>
                <a:gd name="T78" fmla="*/ 0 w 908"/>
                <a:gd name="T79" fmla="*/ 907 h 1077"/>
                <a:gd name="T80" fmla="*/ 0 w 908"/>
                <a:gd name="T81" fmla="*/ 964 h 1077"/>
                <a:gd name="T82" fmla="*/ 57 w 908"/>
                <a:gd name="T83" fmla="*/ 964 h 1077"/>
                <a:gd name="T84" fmla="*/ 57 w 908"/>
                <a:gd name="T85" fmla="*/ 1077 h 1077"/>
                <a:gd name="T86" fmla="*/ 284 w 908"/>
                <a:gd name="T87" fmla="*/ 1077 h 1077"/>
                <a:gd name="T88" fmla="*/ 284 w 908"/>
                <a:gd name="T89" fmla="*/ 964 h 1077"/>
                <a:gd name="T90" fmla="*/ 397 w 908"/>
                <a:gd name="T91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8" h="1077">
                  <a:moveTo>
                    <a:pt x="397" y="964"/>
                  </a:moveTo>
                  <a:lnTo>
                    <a:pt x="511" y="964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9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76B0AFA0-CA02-43BB-9527-0F73AB574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501"/>
              <a:ext cx="170" cy="454"/>
            </a:xfrm>
            <a:custGeom>
              <a:avLst/>
              <a:gdLst>
                <a:gd name="T0" fmla="*/ 57 w 170"/>
                <a:gd name="T1" fmla="*/ 454 h 454"/>
                <a:gd name="T2" fmla="*/ 113 w 170"/>
                <a:gd name="T3" fmla="*/ 454 h 454"/>
                <a:gd name="T4" fmla="*/ 113 w 170"/>
                <a:gd name="T5" fmla="*/ 340 h 454"/>
                <a:gd name="T6" fmla="*/ 170 w 170"/>
                <a:gd name="T7" fmla="*/ 340 h 454"/>
                <a:gd name="T8" fmla="*/ 170 w 170"/>
                <a:gd name="T9" fmla="*/ 170 h 454"/>
                <a:gd name="T10" fmla="*/ 113 w 170"/>
                <a:gd name="T11" fmla="*/ 170 h 454"/>
                <a:gd name="T12" fmla="*/ 113 w 170"/>
                <a:gd name="T13" fmla="*/ 113 h 454"/>
                <a:gd name="T14" fmla="*/ 170 w 170"/>
                <a:gd name="T15" fmla="*/ 113 h 454"/>
                <a:gd name="T16" fmla="*/ 170 w 170"/>
                <a:gd name="T17" fmla="*/ 0 h 454"/>
                <a:gd name="T18" fmla="*/ 57 w 170"/>
                <a:gd name="T19" fmla="*/ 0 h 454"/>
                <a:gd name="T20" fmla="*/ 57 w 170"/>
                <a:gd name="T21" fmla="*/ 57 h 454"/>
                <a:gd name="T22" fmla="*/ 0 w 170"/>
                <a:gd name="T23" fmla="*/ 57 h 454"/>
                <a:gd name="T24" fmla="*/ 0 w 170"/>
                <a:gd name="T25" fmla="*/ 397 h 454"/>
                <a:gd name="T26" fmla="*/ 57 w 170"/>
                <a:gd name="T27" fmla="*/ 397 h 454"/>
                <a:gd name="T28" fmla="*/ 57 w 17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454">
                  <a:moveTo>
                    <a:pt x="57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D41010AC-1956-46EA-A251-11B9FEA6E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651"/>
              <a:ext cx="454" cy="907"/>
            </a:xfrm>
            <a:custGeom>
              <a:avLst/>
              <a:gdLst>
                <a:gd name="T0" fmla="*/ 397 w 454"/>
                <a:gd name="T1" fmla="*/ 0 h 907"/>
                <a:gd name="T2" fmla="*/ 0 w 454"/>
                <a:gd name="T3" fmla="*/ 0 h 907"/>
                <a:gd name="T4" fmla="*/ 0 w 454"/>
                <a:gd name="T5" fmla="*/ 113 h 907"/>
                <a:gd name="T6" fmla="*/ 57 w 454"/>
                <a:gd name="T7" fmla="*/ 113 h 907"/>
                <a:gd name="T8" fmla="*/ 57 w 454"/>
                <a:gd name="T9" fmla="*/ 283 h 907"/>
                <a:gd name="T10" fmla="*/ 170 w 454"/>
                <a:gd name="T11" fmla="*/ 283 h 907"/>
                <a:gd name="T12" fmla="*/ 170 w 454"/>
                <a:gd name="T13" fmla="*/ 453 h 907"/>
                <a:gd name="T14" fmla="*/ 113 w 454"/>
                <a:gd name="T15" fmla="*/ 453 h 907"/>
                <a:gd name="T16" fmla="*/ 113 w 454"/>
                <a:gd name="T17" fmla="*/ 623 h 907"/>
                <a:gd name="T18" fmla="*/ 170 w 454"/>
                <a:gd name="T19" fmla="*/ 623 h 907"/>
                <a:gd name="T20" fmla="*/ 170 w 454"/>
                <a:gd name="T21" fmla="*/ 793 h 907"/>
                <a:gd name="T22" fmla="*/ 227 w 454"/>
                <a:gd name="T23" fmla="*/ 793 h 907"/>
                <a:gd name="T24" fmla="*/ 227 w 454"/>
                <a:gd name="T25" fmla="*/ 850 h 907"/>
                <a:gd name="T26" fmla="*/ 397 w 454"/>
                <a:gd name="T27" fmla="*/ 850 h 907"/>
                <a:gd name="T28" fmla="*/ 397 w 454"/>
                <a:gd name="T29" fmla="*/ 907 h 907"/>
                <a:gd name="T30" fmla="*/ 454 w 454"/>
                <a:gd name="T31" fmla="*/ 907 h 907"/>
                <a:gd name="T32" fmla="*/ 454 w 454"/>
                <a:gd name="T33" fmla="*/ 793 h 907"/>
                <a:gd name="T34" fmla="*/ 397 w 454"/>
                <a:gd name="T35" fmla="*/ 793 h 907"/>
                <a:gd name="T36" fmla="*/ 397 w 454"/>
                <a:gd name="T37" fmla="*/ 680 h 907"/>
                <a:gd name="T38" fmla="*/ 340 w 454"/>
                <a:gd name="T39" fmla="*/ 680 h 907"/>
                <a:gd name="T40" fmla="*/ 340 w 454"/>
                <a:gd name="T41" fmla="*/ 623 h 907"/>
                <a:gd name="T42" fmla="*/ 397 w 454"/>
                <a:gd name="T43" fmla="*/ 623 h 907"/>
                <a:gd name="T44" fmla="*/ 397 w 454"/>
                <a:gd name="T45" fmla="*/ 510 h 907"/>
                <a:gd name="T46" fmla="*/ 340 w 454"/>
                <a:gd name="T47" fmla="*/ 510 h 907"/>
                <a:gd name="T48" fmla="*/ 340 w 454"/>
                <a:gd name="T49" fmla="*/ 453 h 907"/>
                <a:gd name="T50" fmla="*/ 397 w 454"/>
                <a:gd name="T51" fmla="*/ 453 h 907"/>
                <a:gd name="T52" fmla="*/ 397 w 454"/>
                <a:gd name="T53" fmla="*/ 283 h 907"/>
                <a:gd name="T54" fmla="*/ 340 w 454"/>
                <a:gd name="T55" fmla="*/ 283 h 907"/>
                <a:gd name="T56" fmla="*/ 340 w 454"/>
                <a:gd name="T57" fmla="*/ 170 h 907"/>
                <a:gd name="T58" fmla="*/ 397 w 454"/>
                <a:gd name="T59" fmla="*/ 170 h 907"/>
                <a:gd name="T60" fmla="*/ 397 w 454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907">
                  <a:moveTo>
                    <a:pt x="39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383EFD81-4EA4-44F3-BEF4-4B7B9C589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53" cy="510"/>
            </a:xfrm>
            <a:custGeom>
              <a:avLst/>
              <a:gdLst>
                <a:gd name="T0" fmla="*/ 340 w 453"/>
                <a:gd name="T1" fmla="*/ 0 h 510"/>
                <a:gd name="T2" fmla="*/ 226 w 453"/>
                <a:gd name="T3" fmla="*/ 0 h 510"/>
                <a:gd name="T4" fmla="*/ 226 w 453"/>
                <a:gd name="T5" fmla="*/ 57 h 510"/>
                <a:gd name="T6" fmla="*/ 170 w 453"/>
                <a:gd name="T7" fmla="*/ 57 h 510"/>
                <a:gd name="T8" fmla="*/ 170 w 453"/>
                <a:gd name="T9" fmla="*/ 113 h 510"/>
                <a:gd name="T10" fmla="*/ 56 w 453"/>
                <a:gd name="T11" fmla="*/ 113 h 510"/>
                <a:gd name="T12" fmla="*/ 56 w 453"/>
                <a:gd name="T13" fmla="*/ 170 h 510"/>
                <a:gd name="T14" fmla="*/ 0 w 453"/>
                <a:gd name="T15" fmla="*/ 170 h 510"/>
                <a:gd name="T16" fmla="*/ 0 w 453"/>
                <a:gd name="T17" fmla="*/ 227 h 510"/>
                <a:gd name="T18" fmla="*/ 56 w 453"/>
                <a:gd name="T19" fmla="*/ 227 h 510"/>
                <a:gd name="T20" fmla="*/ 56 w 453"/>
                <a:gd name="T21" fmla="*/ 340 h 510"/>
                <a:gd name="T22" fmla="*/ 113 w 453"/>
                <a:gd name="T23" fmla="*/ 340 h 510"/>
                <a:gd name="T24" fmla="*/ 113 w 453"/>
                <a:gd name="T25" fmla="*/ 510 h 510"/>
                <a:gd name="T26" fmla="*/ 396 w 453"/>
                <a:gd name="T27" fmla="*/ 510 h 510"/>
                <a:gd name="T28" fmla="*/ 396 w 453"/>
                <a:gd name="T29" fmla="*/ 340 h 510"/>
                <a:gd name="T30" fmla="*/ 453 w 453"/>
                <a:gd name="T31" fmla="*/ 340 h 510"/>
                <a:gd name="T32" fmla="*/ 453 w 453"/>
                <a:gd name="T33" fmla="*/ 170 h 510"/>
                <a:gd name="T34" fmla="*/ 340 w 453"/>
                <a:gd name="T35" fmla="*/ 170 h 510"/>
                <a:gd name="T36" fmla="*/ 340 w 453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10">
                  <a:moveTo>
                    <a:pt x="340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396" y="510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C8EBE3E7-6E13-4330-9336-BB5D1F7A9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218"/>
              <a:ext cx="511" cy="340"/>
            </a:xfrm>
            <a:custGeom>
              <a:avLst/>
              <a:gdLst>
                <a:gd name="T0" fmla="*/ 454 w 511"/>
                <a:gd name="T1" fmla="*/ 0 h 340"/>
                <a:gd name="T2" fmla="*/ 0 w 511"/>
                <a:gd name="T3" fmla="*/ 0 h 340"/>
                <a:gd name="T4" fmla="*/ 0 w 511"/>
                <a:gd name="T5" fmla="*/ 56 h 340"/>
                <a:gd name="T6" fmla="*/ 57 w 511"/>
                <a:gd name="T7" fmla="*/ 56 h 340"/>
                <a:gd name="T8" fmla="*/ 57 w 511"/>
                <a:gd name="T9" fmla="*/ 170 h 340"/>
                <a:gd name="T10" fmla="*/ 114 w 511"/>
                <a:gd name="T11" fmla="*/ 170 h 340"/>
                <a:gd name="T12" fmla="*/ 114 w 511"/>
                <a:gd name="T13" fmla="*/ 283 h 340"/>
                <a:gd name="T14" fmla="*/ 341 w 511"/>
                <a:gd name="T15" fmla="*/ 283 h 340"/>
                <a:gd name="T16" fmla="*/ 341 w 511"/>
                <a:gd name="T17" fmla="*/ 340 h 340"/>
                <a:gd name="T18" fmla="*/ 397 w 511"/>
                <a:gd name="T19" fmla="*/ 340 h 340"/>
                <a:gd name="T20" fmla="*/ 397 w 511"/>
                <a:gd name="T21" fmla="*/ 283 h 340"/>
                <a:gd name="T22" fmla="*/ 454 w 511"/>
                <a:gd name="T23" fmla="*/ 283 h 340"/>
                <a:gd name="T24" fmla="*/ 454 w 511"/>
                <a:gd name="T25" fmla="*/ 170 h 340"/>
                <a:gd name="T26" fmla="*/ 511 w 511"/>
                <a:gd name="T27" fmla="*/ 170 h 340"/>
                <a:gd name="T28" fmla="*/ 511 w 511"/>
                <a:gd name="T29" fmla="*/ 56 h 340"/>
                <a:gd name="T30" fmla="*/ 454 w 511"/>
                <a:gd name="T31" fmla="*/ 56 h 340"/>
                <a:gd name="T32" fmla="*/ 454 w 511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1" h="340">
                  <a:moveTo>
                    <a:pt x="45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EC019EE1-AE43-4196-AAEF-94D661E96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274"/>
              <a:ext cx="624" cy="737"/>
            </a:xfrm>
            <a:custGeom>
              <a:avLst/>
              <a:gdLst>
                <a:gd name="T0" fmla="*/ 510 w 624"/>
                <a:gd name="T1" fmla="*/ 0 h 737"/>
                <a:gd name="T2" fmla="*/ 227 w 624"/>
                <a:gd name="T3" fmla="*/ 0 h 737"/>
                <a:gd name="T4" fmla="*/ 227 w 624"/>
                <a:gd name="T5" fmla="*/ 114 h 737"/>
                <a:gd name="T6" fmla="*/ 170 w 624"/>
                <a:gd name="T7" fmla="*/ 114 h 737"/>
                <a:gd name="T8" fmla="*/ 170 w 624"/>
                <a:gd name="T9" fmla="*/ 227 h 737"/>
                <a:gd name="T10" fmla="*/ 113 w 624"/>
                <a:gd name="T11" fmla="*/ 227 h 737"/>
                <a:gd name="T12" fmla="*/ 113 w 624"/>
                <a:gd name="T13" fmla="*/ 284 h 737"/>
                <a:gd name="T14" fmla="*/ 57 w 624"/>
                <a:gd name="T15" fmla="*/ 284 h 737"/>
                <a:gd name="T16" fmla="*/ 57 w 624"/>
                <a:gd name="T17" fmla="*/ 340 h 737"/>
                <a:gd name="T18" fmla="*/ 57 w 624"/>
                <a:gd name="T19" fmla="*/ 397 h 737"/>
                <a:gd name="T20" fmla="*/ 0 w 624"/>
                <a:gd name="T21" fmla="*/ 397 h 737"/>
                <a:gd name="T22" fmla="*/ 0 w 624"/>
                <a:gd name="T23" fmla="*/ 454 h 737"/>
                <a:gd name="T24" fmla="*/ 113 w 624"/>
                <a:gd name="T25" fmla="*/ 454 h 737"/>
                <a:gd name="T26" fmla="*/ 113 w 624"/>
                <a:gd name="T27" fmla="*/ 511 h 737"/>
                <a:gd name="T28" fmla="*/ 227 w 624"/>
                <a:gd name="T29" fmla="*/ 511 h 737"/>
                <a:gd name="T30" fmla="*/ 227 w 624"/>
                <a:gd name="T31" fmla="*/ 737 h 737"/>
                <a:gd name="T32" fmla="*/ 624 w 624"/>
                <a:gd name="T33" fmla="*/ 737 h 737"/>
                <a:gd name="T34" fmla="*/ 624 w 624"/>
                <a:gd name="T35" fmla="*/ 624 h 737"/>
                <a:gd name="T36" fmla="*/ 567 w 624"/>
                <a:gd name="T37" fmla="*/ 624 h 737"/>
                <a:gd name="T38" fmla="*/ 567 w 624"/>
                <a:gd name="T39" fmla="*/ 284 h 737"/>
                <a:gd name="T40" fmla="*/ 624 w 624"/>
                <a:gd name="T41" fmla="*/ 284 h 737"/>
                <a:gd name="T42" fmla="*/ 624 w 624"/>
                <a:gd name="T43" fmla="*/ 227 h 737"/>
                <a:gd name="T44" fmla="*/ 567 w 624"/>
                <a:gd name="T45" fmla="*/ 227 h 737"/>
                <a:gd name="T46" fmla="*/ 567 w 624"/>
                <a:gd name="T47" fmla="*/ 170 h 737"/>
                <a:gd name="T48" fmla="*/ 510 w 624"/>
                <a:gd name="T49" fmla="*/ 170 h 737"/>
                <a:gd name="T50" fmla="*/ 510 w 624"/>
                <a:gd name="T5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737">
                  <a:moveTo>
                    <a:pt x="51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5AAAFD46-9B48-45DC-84D4-2F72F908A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501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113 w 227"/>
                <a:gd name="T7" fmla="*/ 170 h 227"/>
                <a:gd name="T8" fmla="*/ 113 w 227"/>
                <a:gd name="T9" fmla="*/ 227 h 227"/>
                <a:gd name="T10" fmla="*/ 170 w 227"/>
                <a:gd name="T11" fmla="*/ 227 h 227"/>
                <a:gd name="T12" fmla="*/ 170 w 227"/>
                <a:gd name="T13" fmla="*/ 170 h 227"/>
                <a:gd name="T14" fmla="*/ 227 w 227"/>
                <a:gd name="T15" fmla="*/ 170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91358CD7-B5FB-4DDA-B87B-F7A4584AD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5393"/>
              <a:ext cx="624" cy="1134"/>
            </a:xfrm>
            <a:custGeom>
              <a:avLst/>
              <a:gdLst>
                <a:gd name="T0" fmla="*/ 341 w 624"/>
                <a:gd name="T1" fmla="*/ 0 h 1134"/>
                <a:gd name="T2" fmla="*/ 341 w 624"/>
                <a:gd name="T3" fmla="*/ 170 h 1134"/>
                <a:gd name="T4" fmla="*/ 511 w 624"/>
                <a:gd name="T5" fmla="*/ 170 h 1134"/>
                <a:gd name="T6" fmla="*/ 511 w 624"/>
                <a:gd name="T7" fmla="*/ 227 h 1134"/>
                <a:gd name="T8" fmla="*/ 568 w 624"/>
                <a:gd name="T9" fmla="*/ 227 h 1134"/>
                <a:gd name="T10" fmla="*/ 568 w 624"/>
                <a:gd name="T11" fmla="*/ 510 h 1134"/>
                <a:gd name="T12" fmla="*/ 624 w 624"/>
                <a:gd name="T13" fmla="*/ 510 h 1134"/>
                <a:gd name="T14" fmla="*/ 624 w 624"/>
                <a:gd name="T15" fmla="*/ 680 h 1134"/>
                <a:gd name="T16" fmla="*/ 568 w 624"/>
                <a:gd name="T17" fmla="*/ 680 h 1134"/>
                <a:gd name="T18" fmla="*/ 568 w 624"/>
                <a:gd name="T19" fmla="*/ 737 h 1134"/>
                <a:gd name="T20" fmla="*/ 511 w 624"/>
                <a:gd name="T21" fmla="*/ 737 h 1134"/>
                <a:gd name="T22" fmla="*/ 511 w 624"/>
                <a:gd name="T23" fmla="*/ 794 h 1134"/>
                <a:gd name="T24" fmla="*/ 454 w 624"/>
                <a:gd name="T25" fmla="*/ 794 h 1134"/>
                <a:gd name="T26" fmla="*/ 454 w 624"/>
                <a:gd name="T27" fmla="*/ 850 h 1134"/>
                <a:gd name="T28" fmla="*/ 397 w 624"/>
                <a:gd name="T29" fmla="*/ 850 h 1134"/>
                <a:gd name="T30" fmla="*/ 397 w 624"/>
                <a:gd name="T31" fmla="*/ 964 h 1134"/>
                <a:gd name="T32" fmla="*/ 341 w 624"/>
                <a:gd name="T33" fmla="*/ 964 h 1134"/>
                <a:gd name="T34" fmla="*/ 341 w 624"/>
                <a:gd name="T35" fmla="*/ 1077 h 1134"/>
                <a:gd name="T36" fmla="*/ 284 w 624"/>
                <a:gd name="T37" fmla="*/ 1077 h 1134"/>
                <a:gd name="T38" fmla="*/ 284 w 624"/>
                <a:gd name="T39" fmla="*/ 1134 h 1134"/>
                <a:gd name="T40" fmla="*/ 227 w 624"/>
                <a:gd name="T41" fmla="*/ 1134 h 1134"/>
                <a:gd name="T42" fmla="*/ 227 w 624"/>
                <a:gd name="T43" fmla="*/ 1077 h 1134"/>
                <a:gd name="T44" fmla="*/ 114 w 624"/>
                <a:gd name="T45" fmla="*/ 1077 h 1134"/>
                <a:gd name="T46" fmla="*/ 114 w 624"/>
                <a:gd name="T47" fmla="*/ 964 h 1134"/>
                <a:gd name="T48" fmla="*/ 0 w 624"/>
                <a:gd name="T49" fmla="*/ 964 h 1134"/>
                <a:gd name="T50" fmla="*/ 0 w 624"/>
                <a:gd name="T51" fmla="*/ 624 h 1134"/>
                <a:gd name="T52" fmla="*/ 57 w 624"/>
                <a:gd name="T53" fmla="*/ 624 h 1134"/>
                <a:gd name="T54" fmla="*/ 57 w 624"/>
                <a:gd name="T55" fmla="*/ 510 h 1134"/>
                <a:gd name="T56" fmla="*/ 114 w 624"/>
                <a:gd name="T57" fmla="*/ 510 h 1134"/>
                <a:gd name="T58" fmla="*/ 114 w 624"/>
                <a:gd name="T59" fmla="*/ 453 h 1134"/>
                <a:gd name="T60" fmla="*/ 57 w 624"/>
                <a:gd name="T61" fmla="*/ 453 h 1134"/>
                <a:gd name="T62" fmla="*/ 57 w 624"/>
                <a:gd name="T63" fmla="*/ 340 h 1134"/>
                <a:gd name="T64" fmla="*/ 114 w 624"/>
                <a:gd name="T65" fmla="*/ 340 h 1134"/>
                <a:gd name="T66" fmla="*/ 114 w 624"/>
                <a:gd name="T67" fmla="*/ 283 h 1134"/>
                <a:gd name="T68" fmla="*/ 57 w 624"/>
                <a:gd name="T69" fmla="*/ 283 h 1134"/>
                <a:gd name="T70" fmla="*/ 57 w 624"/>
                <a:gd name="T71" fmla="*/ 170 h 1134"/>
                <a:gd name="T72" fmla="*/ 114 w 624"/>
                <a:gd name="T73" fmla="*/ 170 h 1134"/>
                <a:gd name="T74" fmla="*/ 114 w 624"/>
                <a:gd name="T75" fmla="*/ 113 h 1134"/>
                <a:gd name="T76" fmla="*/ 227 w 624"/>
                <a:gd name="T77" fmla="*/ 113 h 1134"/>
                <a:gd name="T78" fmla="*/ 227 w 624"/>
                <a:gd name="T79" fmla="*/ 0 h 1134"/>
                <a:gd name="T80" fmla="*/ 341 w 624"/>
                <a:gd name="T8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4" h="1134">
                  <a:moveTo>
                    <a:pt x="341" y="0"/>
                  </a:moveTo>
                  <a:lnTo>
                    <a:pt x="341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8" y="227"/>
                  </a:lnTo>
                  <a:lnTo>
                    <a:pt x="568" y="510"/>
                  </a:lnTo>
                  <a:lnTo>
                    <a:pt x="624" y="510"/>
                  </a:lnTo>
                  <a:lnTo>
                    <a:pt x="624" y="680"/>
                  </a:lnTo>
                  <a:lnTo>
                    <a:pt x="568" y="680"/>
                  </a:lnTo>
                  <a:lnTo>
                    <a:pt x="568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341" y="964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114" y="1077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E7DA3C35-9FC1-424A-A6C2-12F86293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737" cy="1078"/>
            </a:xfrm>
            <a:custGeom>
              <a:avLst/>
              <a:gdLst>
                <a:gd name="T0" fmla="*/ 454 w 737"/>
                <a:gd name="T1" fmla="*/ 1021 h 1078"/>
                <a:gd name="T2" fmla="*/ 284 w 737"/>
                <a:gd name="T3" fmla="*/ 1021 h 1078"/>
                <a:gd name="T4" fmla="*/ 284 w 737"/>
                <a:gd name="T5" fmla="*/ 1078 h 1078"/>
                <a:gd name="T6" fmla="*/ 170 w 737"/>
                <a:gd name="T7" fmla="*/ 1078 h 1078"/>
                <a:gd name="T8" fmla="*/ 170 w 737"/>
                <a:gd name="T9" fmla="*/ 1021 h 1078"/>
                <a:gd name="T10" fmla="*/ 114 w 737"/>
                <a:gd name="T11" fmla="*/ 1021 h 1078"/>
                <a:gd name="T12" fmla="*/ 114 w 737"/>
                <a:gd name="T13" fmla="*/ 964 h 1078"/>
                <a:gd name="T14" fmla="*/ 57 w 737"/>
                <a:gd name="T15" fmla="*/ 964 h 1078"/>
                <a:gd name="T16" fmla="*/ 57 w 737"/>
                <a:gd name="T17" fmla="*/ 908 h 1078"/>
                <a:gd name="T18" fmla="*/ 114 w 737"/>
                <a:gd name="T19" fmla="*/ 908 h 1078"/>
                <a:gd name="T20" fmla="*/ 114 w 737"/>
                <a:gd name="T21" fmla="*/ 738 h 1078"/>
                <a:gd name="T22" fmla="*/ 57 w 737"/>
                <a:gd name="T23" fmla="*/ 738 h 1078"/>
                <a:gd name="T24" fmla="*/ 57 w 737"/>
                <a:gd name="T25" fmla="*/ 681 h 1078"/>
                <a:gd name="T26" fmla="*/ 0 w 737"/>
                <a:gd name="T27" fmla="*/ 681 h 1078"/>
                <a:gd name="T28" fmla="*/ 0 w 737"/>
                <a:gd name="T29" fmla="*/ 511 h 1078"/>
                <a:gd name="T30" fmla="*/ 114 w 737"/>
                <a:gd name="T31" fmla="*/ 511 h 1078"/>
                <a:gd name="T32" fmla="*/ 114 w 737"/>
                <a:gd name="T33" fmla="*/ 454 h 1078"/>
                <a:gd name="T34" fmla="*/ 57 w 737"/>
                <a:gd name="T35" fmla="*/ 454 h 1078"/>
                <a:gd name="T36" fmla="*/ 57 w 737"/>
                <a:gd name="T37" fmla="*/ 397 h 1078"/>
                <a:gd name="T38" fmla="*/ 0 w 737"/>
                <a:gd name="T39" fmla="*/ 397 h 1078"/>
                <a:gd name="T40" fmla="*/ 0 w 737"/>
                <a:gd name="T41" fmla="*/ 341 h 1078"/>
                <a:gd name="T42" fmla="*/ 57 w 737"/>
                <a:gd name="T43" fmla="*/ 341 h 1078"/>
                <a:gd name="T44" fmla="*/ 57 w 737"/>
                <a:gd name="T45" fmla="*/ 227 h 1078"/>
                <a:gd name="T46" fmla="*/ 170 w 737"/>
                <a:gd name="T47" fmla="*/ 227 h 1078"/>
                <a:gd name="T48" fmla="*/ 170 w 737"/>
                <a:gd name="T49" fmla="*/ 171 h 1078"/>
                <a:gd name="T50" fmla="*/ 114 w 737"/>
                <a:gd name="T51" fmla="*/ 171 h 1078"/>
                <a:gd name="T52" fmla="*/ 114 w 737"/>
                <a:gd name="T53" fmla="*/ 57 h 1078"/>
                <a:gd name="T54" fmla="*/ 170 w 737"/>
                <a:gd name="T55" fmla="*/ 57 h 1078"/>
                <a:gd name="T56" fmla="*/ 170 w 737"/>
                <a:gd name="T57" fmla="*/ 0 h 1078"/>
                <a:gd name="T58" fmla="*/ 284 w 737"/>
                <a:gd name="T59" fmla="*/ 0 h 1078"/>
                <a:gd name="T60" fmla="*/ 284 w 737"/>
                <a:gd name="T61" fmla="*/ 171 h 1078"/>
                <a:gd name="T62" fmla="*/ 340 w 737"/>
                <a:gd name="T63" fmla="*/ 171 h 1078"/>
                <a:gd name="T64" fmla="*/ 340 w 737"/>
                <a:gd name="T65" fmla="*/ 114 h 1078"/>
                <a:gd name="T66" fmla="*/ 681 w 737"/>
                <a:gd name="T67" fmla="*/ 114 h 1078"/>
                <a:gd name="T68" fmla="*/ 681 w 737"/>
                <a:gd name="T69" fmla="*/ 171 h 1078"/>
                <a:gd name="T70" fmla="*/ 737 w 737"/>
                <a:gd name="T71" fmla="*/ 171 h 1078"/>
                <a:gd name="T72" fmla="*/ 737 w 737"/>
                <a:gd name="T73" fmla="*/ 227 h 1078"/>
                <a:gd name="T74" fmla="*/ 681 w 737"/>
                <a:gd name="T75" fmla="*/ 227 h 1078"/>
                <a:gd name="T76" fmla="*/ 624 w 737"/>
                <a:gd name="T77" fmla="*/ 227 h 1078"/>
                <a:gd name="T78" fmla="*/ 624 w 737"/>
                <a:gd name="T79" fmla="*/ 284 h 1078"/>
                <a:gd name="T80" fmla="*/ 567 w 737"/>
                <a:gd name="T81" fmla="*/ 284 h 1078"/>
                <a:gd name="T82" fmla="*/ 567 w 737"/>
                <a:gd name="T83" fmla="*/ 397 h 1078"/>
                <a:gd name="T84" fmla="*/ 624 w 737"/>
                <a:gd name="T85" fmla="*/ 397 h 1078"/>
                <a:gd name="T86" fmla="*/ 624 w 737"/>
                <a:gd name="T87" fmla="*/ 454 h 1078"/>
                <a:gd name="T88" fmla="*/ 567 w 737"/>
                <a:gd name="T89" fmla="*/ 454 h 1078"/>
                <a:gd name="T90" fmla="*/ 567 w 737"/>
                <a:gd name="T91" fmla="*/ 567 h 1078"/>
                <a:gd name="T92" fmla="*/ 624 w 737"/>
                <a:gd name="T93" fmla="*/ 567 h 1078"/>
                <a:gd name="T94" fmla="*/ 624 w 737"/>
                <a:gd name="T95" fmla="*/ 624 h 1078"/>
                <a:gd name="T96" fmla="*/ 567 w 737"/>
                <a:gd name="T97" fmla="*/ 624 h 1078"/>
                <a:gd name="T98" fmla="*/ 567 w 737"/>
                <a:gd name="T99" fmla="*/ 738 h 1078"/>
                <a:gd name="T100" fmla="*/ 510 w 737"/>
                <a:gd name="T101" fmla="*/ 738 h 1078"/>
                <a:gd name="T102" fmla="*/ 510 w 737"/>
                <a:gd name="T103" fmla="*/ 1021 h 1078"/>
                <a:gd name="T104" fmla="*/ 454 w 737"/>
                <a:gd name="T105" fmla="*/ 102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1078">
                  <a:moveTo>
                    <a:pt x="454" y="1021"/>
                  </a:moveTo>
                  <a:lnTo>
                    <a:pt x="284" y="1021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737" y="171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738"/>
                  </a:lnTo>
                  <a:lnTo>
                    <a:pt x="510" y="738"/>
                  </a:lnTo>
                  <a:lnTo>
                    <a:pt x="510" y="1021"/>
                  </a:lnTo>
                  <a:lnTo>
                    <a:pt x="454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9AFFD91F-05AE-4FA5-BDE6-BCCAA08FF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90"/>
              <a:ext cx="964" cy="1020"/>
            </a:xfrm>
            <a:custGeom>
              <a:avLst/>
              <a:gdLst>
                <a:gd name="T0" fmla="*/ 284 w 964"/>
                <a:gd name="T1" fmla="*/ 0 h 1020"/>
                <a:gd name="T2" fmla="*/ 340 w 964"/>
                <a:gd name="T3" fmla="*/ 0 h 1020"/>
                <a:gd name="T4" fmla="*/ 340 w 964"/>
                <a:gd name="T5" fmla="*/ 56 h 1020"/>
                <a:gd name="T6" fmla="*/ 397 w 964"/>
                <a:gd name="T7" fmla="*/ 56 h 1020"/>
                <a:gd name="T8" fmla="*/ 397 w 964"/>
                <a:gd name="T9" fmla="*/ 227 h 1020"/>
                <a:gd name="T10" fmla="*/ 454 w 964"/>
                <a:gd name="T11" fmla="*/ 227 h 1020"/>
                <a:gd name="T12" fmla="*/ 454 w 964"/>
                <a:gd name="T13" fmla="*/ 340 h 1020"/>
                <a:gd name="T14" fmla="*/ 510 w 964"/>
                <a:gd name="T15" fmla="*/ 340 h 1020"/>
                <a:gd name="T16" fmla="*/ 510 w 964"/>
                <a:gd name="T17" fmla="*/ 283 h 1020"/>
                <a:gd name="T18" fmla="*/ 624 w 964"/>
                <a:gd name="T19" fmla="*/ 283 h 1020"/>
                <a:gd name="T20" fmla="*/ 624 w 964"/>
                <a:gd name="T21" fmla="*/ 340 h 1020"/>
                <a:gd name="T22" fmla="*/ 567 w 964"/>
                <a:gd name="T23" fmla="*/ 340 h 1020"/>
                <a:gd name="T24" fmla="*/ 567 w 964"/>
                <a:gd name="T25" fmla="*/ 510 h 1020"/>
                <a:gd name="T26" fmla="*/ 624 w 964"/>
                <a:gd name="T27" fmla="*/ 510 h 1020"/>
                <a:gd name="T28" fmla="*/ 624 w 964"/>
                <a:gd name="T29" fmla="*/ 567 h 1020"/>
                <a:gd name="T30" fmla="*/ 680 w 964"/>
                <a:gd name="T31" fmla="*/ 567 h 1020"/>
                <a:gd name="T32" fmla="*/ 680 w 964"/>
                <a:gd name="T33" fmla="*/ 623 h 1020"/>
                <a:gd name="T34" fmla="*/ 737 w 964"/>
                <a:gd name="T35" fmla="*/ 623 h 1020"/>
                <a:gd name="T36" fmla="*/ 737 w 964"/>
                <a:gd name="T37" fmla="*/ 794 h 1020"/>
                <a:gd name="T38" fmla="*/ 851 w 964"/>
                <a:gd name="T39" fmla="*/ 794 h 1020"/>
                <a:gd name="T40" fmla="*/ 851 w 964"/>
                <a:gd name="T41" fmla="*/ 850 h 1020"/>
                <a:gd name="T42" fmla="*/ 907 w 964"/>
                <a:gd name="T43" fmla="*/ 850 h 1020"/>
                <a:gd name="T44" fmla="*/ 907 w 964"/>
                <a:gd name="T45" fmla="*/ 794 h 1020"/>
                <a:gd name="T46" fmla="*/ 964 w 964"/>
                <a:gd name="T47" fmla="*/ 794 h 1020"/>
                <a:gd name="T48" fmla="*/ 964 w 964"/>
                <a:gd name="T49" fmla="*/ 964 h 1020"/>
                <a:gd name="T50" fmla="*/ 794 w 964"/>
                <a:gd name="T51" fmla="*/ 964 h 1020"/>
                <a:gd name="T52" fmla="*/ 794 w 964"/>
                <a:gd name="T53" fmla="*/ 1020 h 1020"/>
                <a:gd name="T54" fmla="*/ 624 w 964"/>
                <a:gd name="T55" fmla="*/ 1020 h 1020"/>
                <a:gd name="T56" fmla="*/ 624 w 964"/>
                <a:gd name="T57" fmla="*/ 964 h 1020"/>
                <a:gd name="T58" fmla="*/ 227 w 964"/>
                <a:gd name="T59" fmla="*/ 964 h 1020"/>
                <a:gd name="T60" fmla="*/ 227 w 964"/>
                <a:gd name="T61" fmla="*/ 907 h 1020"/>
                <a:gd name="T62" fmla="*/ 170 w 964"/>
                <a:gd name="T63" fmla="*/ 907 h 1020"/>
                <a:gd name="T64" fmla="*/ 170 w 964"/>
                <a:gd name="T65" fmla="*/ 850 h 1020"/>
                <a:gd name="T66" fmla="*/ 57 w 964"/>
                <a:gd name="T67" fmla="*/ 850 h 1020"/>
                <a:gd name="T68" fmla="*/ 57 w 964"/>
                <a:gd name="T69" fmla="*/ 794 h 1020"/>
                <a:gd name="T70" fmla="*/ 0 w 964"/>
                <a:gd name="T71" fmla="*/ 794 h 1020"/>
                <a:gd name="T72" fmla="*/ 0 w 964"/>
                <a:gd name="T73" fmla="*/ 680 h 1020"/>
                <a:gd name="T74" fmla="*/ 57 w 964"/>
                <a:gd name="T75" fmla="*/ 680 h 1020"/>
                <a:gd name="T76" fmla="*/ 57 w 964"/>
                <a:gd name="T77" fmla="*/ 567 h 1020"/>
                <a:gd name="T78" fmla="*/ 113 w 964"/>
                <a:gd name="T79" fmla="*/ 567 h 1020"/>
                <a:gd name="T80" fmla="*/ 113 w 964"/>
                <a:gd name="T81" fmla="*/ 453 h 1020"/>
                <a:gd name="T82" fmla="*/ 170 w 964"/>
                <a:gd name="T83" fmla="*/ 453 h 1020"/>
                <a:gd name="T84" fmla="*/ 170 w 964"/>
                <a:gd name="T85" fmla="*/ 397 h 1020"/>
                <a:gd name="T86" fmla="*/ 227 w 964"/>
                <a:gd name="T87" fmla="*/ 397 h 1020"/>
                <a:gd name="T88" fmla="*/ 227 w 964"/>
                <a:gd name="T89" fmla="*/ 340 h 1020"/>
                <a:gd name="T90" fmla="*/ 284 w 964"/>
                <a:gd name="T91" fmla="*/ 340 h 1020"/>
                <a:gd name="T92" fmla="*/ 284 w 964"/>
                <a:gd name="T93" fmla="*/ 283 h 1020"/>
                <a:gd name="T94" fmla="*/ 340 w 964"/>
                <a:gd name="T95" fmla="*/ 283 h 1020"/>
                <a:gd name="T96" fmla="*/ 340 w 964"/>
                <a:gd name="T97" fmla="*/ 113 h 1020"/>
                <a:gd name="T98" fmla="*/ 284 w 964"/>
                <a:gd name="T99" fmla="*/ 113 h 1020"/>
                <a:gd name="T100" fmla="*/ 284 w 964"/>
                <a:gd name="T10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020">
                  <a:moveTo>
                    <a:pt x="28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E6B4080C-78A7-4612-838E-ED0B3E699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790"/>
              <a:ext cx="284" cy="453"/>
            </a:xfrm>
            <a:custGeom>
              <a:avLst/>
              <a:gdLst>
                <a:gd name="T0" fmla="*/ 170 w 284"/>
                <a:gd name="T1" fmla="*/ 0 h 453"/>
                <a:gd name="T2" fmla="*/ 113 w 284"/>
                <a:gd name="T3" fmla="*/ 0 h 453"/>
                <a:gd name="T4" fmla="*/ 113 w 284"/>
                <a:gd name="T5" fmla="*/ 113 h 453"/>
                <a:gd name="T6" fmla="*/ 0 w 284"/>
                <a:gd name="T7" fmla="*/ 113 h 453"/>
                <a:gd name="T8" fmla="*/ 0 w 284"/>
                <a:gd name="T9" fmla="*/ 227 h 453"/>
                <a:gd name="T10" fmla="*/ 57 w 284"/>
                <a:gd name="T11" fmla="*/ 227 h 453"/>
                <a:gd name="T12" fmla="*/ 57 w 284"/>
                <a:gd name="T13" fmla="*/ 397 h 453"/>
                <a:gd name="T14" fmla="*/ 170 w 284"/>
                <a:gd name="T15" fmla="*/ 397 h 453"/>
                <a:gd name="T16" fmla="*/ 170 w 284"/>
                <a:gd name="T17" fmla="*/ 453 h 453"/>
                <a:gd name="T18" fmla="*/ 227 w 284"/>
                <a:gd name="T19" fmla="*/ 453 h 453"/>
                <a:gd name="T20" fmla="*/ 227 w 284"/>
                <a:gd name="T21" fmla="*/ 397 h 453"/>
                <a:gd name="T22" fmla="*/ 284 w 284"/>
                <a:gd name="T23" fmla="*/ 397 h 453"/>
                <a:gd name="T24" fmla="*/ 284 w 284"/>
                <a:gd name="T25" fmla="*/ 227 h 453"/>
                <a:gd name="T26" fmla="*/ 227 w 284"/>
                <a:gd name="T27" fmla="*/ 227 h 453"/>
                <a:gd name="T28" fmla="*/ 227 w 284"/>
                <a:gd name="T29" fmla="*/ 170 h 453"/>
                <a:gd name="T30" fmla="*/ 170 w 284"/>
                <a:gd name="T31" fmla="*/ 170 h 453"/>
                <a:gd name="T32" fmla="*/ 170 w 28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453">
                  <a:moveTo>
                    <a:pt x="17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77FA5664-E58C-43FB-8901-814702F1B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6073"/>
              <a:ext cx="964" cy="624"/>
            </a:xfrm>
            <a:custGeom>
              <a:avLst/>
              <a:gdLst>
                <a:gd name="T0" fmla="*/ 964 w 964"/>
                <a:gd name="T1" fmla="*/ 284 h 624"/>
                <a:gd name="T2" fmla="*/ 964 w 964"/>
                <a:gd name="T3" fmla="*/ 340 h 624"/>
                <a:gd name="T4" fmla="*/ 907 w 964"/>
                <a:gd name="T5" fmla="*/ 340 h 624"/>
                <a:gd name="T6" fmla="*/ 907 w 964"/>
                <a:gd name="T7" fmla="*/ 454 h 624"/>
                <a:gd name="T8" fmla="*/ 681 w 964"/>
                <a:gd name="T9" fmla="*/ 454 h 624"/>
                <a:gd name="T10" fmla="*/ 681 w 964"/>
                <a:gd name="T11" fmla="*/ 511 h 624"/>
                <a:gd name="T12" fmla="*/ 567 w 964"/>
                <a:gd name="T13" fmla="*/ 511 h 624"/>
                <a:gd name="T14" fmla="*/ 567 w 964"/>
                <a:gd name="T15" fmla="*/ 567 h 624"/>
                <a:gd name="T16" fmla="*/ 511 w 964"/>
                <a:gd name="T17" fmla="*/ 567 h 624"/>
                <a:gd name="T18" fmla="*/ 511 w 964"/>
                <a:gd name="T19" fmla="*/ 511 h 624"/>
                <a:gd name="T20" fmla="*/ 454 w 964"/>
                <a:gd name="T21" fmla="*/ 511 h 624"/>
                <a:gd name="T22" fmla="*/ 454 w 964"/>
                <a:gd name="T23" fmla="*/ 624 h 624"/>
                <a:gd name="T24" fmla="*/ 114 w 964"/>
                <a:gd name="T25" fmla="*/ 624 h 624"/>
                <a:gd name="T26" fmla="*/ 114 w 964"/>
                <a:gd name="T27" fmla="*/ 567 h 624"/>
                <a:gd name="T28" fmla="*/ 114 w 964"/>
                <a:gd name="T29" fmla="*/ 511 h 624"/>
                <a:gd name="T30" fmla="*/ 57 w 964"/>
                <a:gd name="T31" fmla="*/ 511 h 624"/>
                <a:gd name="T32" fmla="*/ 57 w 964"/>
                <a:gd name="T33" fmla="*/ 454 h 624"/>
                <a:gd name="T34" fmla="*/ 0 w 964"/>
                <a:gd name="T35" fmla="*/ 454 h 624"/>
                <a:gd name="T36" fmla="*/ 0 w 964"/>
                <a:gd name="T37" fmla="*/ 170 h 624"/>
                <a:gd name="T38" fmla="*/ 57 w 964"/>
                <a:gd name="T39" fmla="*/ 170 h 624"/>
                <a:gd name="T40" fmla="*/ 57 w 964"/>
                <a:gd name="T41" fmla="*/ 57 h 624"/>
                <a:gd name="T42" fmla="*/ 114 w 964"/>
                <a:gd name="T43" fmla="*/ 57 h 624"/>
                <a:gd name="T44" fmla="*/ 114 w 964"/>
                <a:gd name="T45" fmla="*/ 0 h 624"/>
                <a:gd name="T46" fmla="*/ 284 w 964"/>
                <a:gd name="T47" fmla="*/ 0 h 624"/>
                <a:gd name="T48" fmla="*/ 284 w 964"/>
                <a:gd name="T49" fmla="*/ 114 h 624"/>
                <a:gd name="T50" fmla="*/ 397 w 964"/>
                <a:gd name="T51" fmla="*/ 114 h 624"/>
                <a:gd name="T52" fmla="*/ 397 w 964"/>
                <a:gd name="T53" fmla="*/ 170 h 624"/>
                <a:gd name="T54" fmla="*/ 511 w 964"/>
                <a:gd name="T55" fmla="*/ 170 h 624"/>
                <a:gd name="T56" fmla="*/ 511 w 964"/>
                <a:gd name="T57" fmla="*/ 227 h 624"/>
                <a:gd name="T58" fmla="*/ 567 w 964"/>
                <a:gd name="T59" fmla="*/ 227 h 624"/>
                <a:gd name="T60" fmla="*/ 567 w 964"/>
                <a:gd name="T61" fmla="*/ 284 h 624"/>
                <a:gd name="T62" fmla="*/ 681 w 964"/>
                <a:gd name="T63" fmla="*/ 284 h 624"/>
                <a:gd name="T64" fmla="*/ 681 w 964"/>
                <a:gd name="T65" fmla="*/ 227 h 624"/>
                <a:gd name="T66" fmla="*/ 907 w 964"/>
                <a:gd name="T67" fmla="*/ 227 h 624"/>
                <a:gd name="T68" fmla="*/ 907 w 964"/>
                <a:gd name="T69" fmla="*/ 284 h 624"/>
                <a:gd name="T70" fmla="*/ 964 w 964"/>
                <a:gd name="T71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624">
                  <a:moveTo>
                    <a:pt x="964" y="284"/>
                  </a:moveTo>
                  <a:lnTo>
                    <a:pt x="964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D3E28C35-64E3-4C76-B8C2-B7B3D9E9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336"/>
              <a:ext cx="453" cy="794"/>
            </a:xfrm>
            <a:custGeom>
              <a:avLst/>
              <a:gdLst>
                <a:gd name="T0" fmla="*/ 397 w 453"/>
                <a:gd name="T1" fmla="*/ 737 h 794"/>
                <a:gd name="T2" fmla="*/ 397 w 453"/>
                <a:gd name="T3" fmla="*/ 624 h 794"/>
                <a:gd name="T4" fmla="*/ 453 w 453"/>
                <a:gd name="T5" fmla="*/ 624 h 794"/>
                <a:gd name="T6" fmla="*/ 453 w 453"/>
                <a:gd name="T7" fmla="*/ 340 h 794"/>
                <a:gd name="T8" fmla="*/ 397 w 453"/>
                <a:gd name="T9" fmla="*/ 340 h 794"/>
                <a:gd name="T10" fmla="*/ 397 w 453"/>
                <a:gd name="T11" fmla="*/ 170 h 794"/>
                <a:gd name="T12" fmla="*/ 340 w 453"/>
                <a:gd name="T13" fmla="*/ 170 h 794"/>
                <a:gd name="T14" fmla="*/ 340 w 453"/>
                <a:gd name="T15" fmla="*/ 0 h 794"/>
                <a:gd name="T16" fmla="*/ 57 w 453"/>
                <a:gd name="T17" fmla="*/ 0 h 794"/>
                <a:gd name="T18" fmla="*/ 57 w 453"/>
                <a:gd name="T19" fmla="*/ 57 h 794"/>
                <a:gd name="T20" fmla="*/ 0 w 453"/>
                <a:gd name="T21" fmla="*/ 57 h 794"/>
                <a:gd name="T22" fmla="*/ 0 w 453"/>
                <a:gd name="T23" fmla="*/ 284 h 794"/>
                <a:gd name="T24" fmla="*/ 57 w 453"/>
                <a:gd name="T25" fmla="*/ 284 h 794"/>
                <a:gd name="T26" fmla="*/ 57 w 453"/>
                <a:gd name="T27" fmla="*/ 454 h 794"/>
                <a:gd name="T28" fmla="*/ 113 w 453"/>
                <a:gd name="T29" fmla="*/ 454 h 794"/>
                <a:gd name="T30" fmla="*/ 113 w 453"/>
                <a:gd name="T31" fmla="*/ 510 h 794"/>
                <a:gd name="T32" fmla="*/ 170 w 453"/>
                <a:gd name="T33" fmla="*/ 510 h 794"/>
                <a:gd name="T34" fmla="*/ 170 w 453"/>
                <a:gd name="T35" fmla="*/ 681 h 794"/>
                <a:gd name="T36" fmla="*/ 227 w 453"/>
                <a:gd name="T37" fmla="*/ 681 h 794"/>
                <a:gd name="T38" fmla="*/ 227 w 453"/>
                <a:gd name="T39" fmla="*/ 794 h 794"/>
                <a:gd name="T40" fmla="*/ 283 w 453"/>
                <a:gd name="T41" fmla="*/ 794 h 794"/>
                <a:gd name="T42" fmla="*/ 283 w 453"/>
                <a:gd name="T43" fmla="*/ 737 h 794"/>
                <a:gd name="T44" fmla="*/ 397 w 453"/>
                <a:gd name="T45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794">
                  <a:moveTo>
                    <a:pt x="397" y="737"/>
                  </a:moveTo>
                  <a:lnTo>
                    <a:pt x="397" y="624"/>
                  </a:lnTo>
                  <a:lnTo>
                    <a:pt x="453" y="624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9192A5C3-E85E-473A-97B3-087F3ACB1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5393"/>
              <a:ext cx="510" cy="850"/>
            </a:xfrm>
            <a:custGeom>
              <a:avLst/>
              <a:gdLst>
                <a:gd name="T0" fmla="*/ 0 w 510"/>
                <a:gd name="T1" fmla="*/ 850 h 850"/>
                <a:gd name="T2" fmla="*/ 170 w 510"/>
                <a:gd name="T3" fmla="*/ 850 h 850"/>
                <a:gd name="T4" fmla="*/ 170 w 510"/>
                <a:gd name="T5" fmla="*/ 794 h 850"/>
                <a:gd name="T6" fmla="*/ 113 w 510"/>
                <a:gd name="T7" fmla="*/ 794 h 850"/>
                <a:gd name="T8" fmla="*/ 113 w 510"/>
                <a:gd name="T9" fmla="*/ 680 h 850"/>
                <a:gd name="T10" fmla="*/ 227 w 510"/>
                <a:gd name="T11" fmla="*/ 680 h 850"/>
                <a:gd name="T12" fmla="*/ 227 w 510"/>
                <a:gd name="T13" fmla="*/ 624 h 850"/>
                <a:gd name="T14" fmla="*/ 284 w 510"/>
                <a:gd name="T15" fmla="*/ 624 h 850"/>
                <a:gd name="T16" fmla="*/ 284 w 510"/>
                <a:gd name="T17" fmla="*/ 453 h 850"/>
                <a:gd name="T18" fmla="*/ 397 w 510"/>
                <a:gd name="T19" fmla="*/ 453 h 850"/>
                <a:gd name="T20" fmla="*/ 397 w 510"/>
                <a:gd name="T21" fmla="*/ 283 h 850"/>
                <a:gd name="T22" fmla="*/ 454 w 510"/>
                <a:gd name="T23" fmla="*/ 283 h 850"/>
                <a:gd name="T24" fmla="*/ 454 w 510"/>
                <a:gd name="T25" fmla="*/ 170 h 850"/>
                <a:gd name="T26" fmla="*/ 510 w 510"/>
                <a:gd name="T27" fmla="*/ 170 h 850"/>
                <a:gd name="T28" fmla="*/ 510 w 510"/>
                <a:gd name="T29" fmla="*/ 113 h 850"/>
                <a:gd name="T30" fmla="*/ 340 w 510"/>
                <a:gd name="T31" fmla="*/ 113 h 850"/>
                <a:gd name="T32" fmla="*/ 340 w 510"/>
                <a:gd name="T33" fmla="*/ 170 h 850"/>
                <a:gd name="T34" fmla="*/ 284 w 510"/>
                <a:gd name="T35" fmla="*/ 170 h 850"/>
                <a:gd name="T36" fmla="*/ 284 w 510"/>
                <a:gd name="T37" fmla="*/ 113 h 850"/>
                <a:gd name="T38" fmla="*/ 227 w 510"/>
                <a:gd name="T39" fmla="*/ 113 h 850"/>
                <a:gd name="T40" fmla="*/ 227 w 510"/>
                <a:gd name="T41" fmla="*/ 57 h 850"/>
                <a:gd name="T42" fmla="*/ 170 w 510"/>
                <a:gd name="T43" fmla="*/ 57 h 850"/>
                <a:gd name="T44" fmla="*/ 170 w 510"/>
                <a:gd name="T45" fmla="*/ 0 h 850"/>
                <a:gd name="T46" fmla="*/ 0 w 510"/>
                <a:gd name="T47" fmla="*/ 0 h 850"/>
                <a:gd name="T48" fmla="*/ 0 w 510"/>
                <a:gd name="T49" fmla="*/ 113 h 850"/>
                <a:gd name="T50" fmla="*/ 57 w 510"/>
                <a:gd name="T51" fmla="*/ 113 h 850"/>
                <a:gd name="T52" fmla="*/ 57 w 510"/>
                <a:gd name="T53" fmla="*/ 283 h 850"/>
                <a:gd name="T54" fmla="*/ 113 w 510"/>
                <a:gd name="T55" fmla="*/ 283 h 850"/>
                <a:gd name="T56" fmla="*/ 113 w 510"/>
                <a:gd name="T57" fmla="*/ 567 h 850"/>
                <a:gd name="T58" fmla="*/ 57 w 510"/>
                <a:gd name="T59" fmla="*/ 567 h 850"/>
                <a:gd name="T60" fmla="*/ 57 w 510"/>
                <a:gd name="T61" fmla="*/ 737 h 850"/>
                <a:gd name="T62" fmla="*/ 0 w 510"/>
                <a:gd name="T63" fmla="*/ 737 h 850"/>
                <a:gd name="T64" fmla="*/ 0 w 510"/>
                <a:gd name="T6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0">
                  <a:moveTo>
                    <a:pt x="0" y="850"/>
                  </a:move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28C33D1C-3FEE-4175-8C0D-FEA4D298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17"/>
              <a:ext cx="510" cy="680"/>
            </a:xfrm>
            <a:custGeom>
              <a:avLst/>
              <a:gdLst>
                <a:gd name="T0" fmla="*/ 397 w 510"/>
                <a:gd name="T1" fmla="*/ 680 h 680"/>
                <a:gd name="T2" fmla="*/ 454 w 510"/>
                <a:gd name="T3" fmla="*/ 680 h 680"/>
                <a:gd name="T4" fmla="*/ 454 w 510"/>
                <a:gd name="T5" fmla="*/ 623 h 680"/>
                <a:gd name="T6" fmla="*/ 510 w 510"/>
                <a:gd name="T7" fmla="*/ 623 h 680"/>
                <a:gd name="T8" fmla="*/ 510 w 510"/>
                <a:gd name="T9" fmla="*/ 396 h 680"/>
                <a:gd name="T10" fmla="*/ 454 w 510"/>
                <a:gd name="T11" fmla="*/ 396 h 680"/>
                <a:gd name="T12" fmla="*/ 454 w 510"/>
                <a:gd name="T13" fmla="*/ 340 h 680"/>
                <a:gd name="T14" fmla="*/ 397 w 510"/>
                <a:gd name="T15" fmla="*/ 340 h 680"/>
                <a:gd name="T16" fmla="*/ 397 w 510"/>
                <a:gd name="T17" fmla="*/ 226 h 680"/>
                <a:gd name="T18" fmla="*/ 340 w 510"/>
                <a:gd name="T19" fmla="*/ 226 h 680"/>
                <a:gd name="T20" fmla="*/ 340 w 510"/>
                <a:gd name="T21" fmla="*/ 0 h 680"/>
                <a:gd name="T22" fmla="*/ 227 w 510"/>
                <a:gd name="T23" fmla="*/ 0 h 680"/>
                <a:gd name="T24" fmla="*/ 227 w 510"/>
                <a:gd name="T25" fmla="*/ 56 h 680"/>
                <a:gd name="T26" fmla="*/ 113 w 510"/>
                <a:gd name="T27" fmla="*/ 56 h 680"/>
                <a:gd name="T28" fmla="*/ 113 w 510"/>
                <a:gd name="T29" fmla="*/ 170 h 680"/>
                <a:gd name="T30" fmla="*/ 170 w 510"/>
                <a:gd name="T31" fmla="*/ 170 h 680"/>
                <a:gd name="T32" fmla="*/ 170 w 510"/>
                <a:gd name="T33" fmla="*/ 226 h 680"/>
                <a:gd name="T34" fmla="*/ 0 w 510"/>
                <a:gd name="T35" fmla="*/ 226 h 680"/>
                <a:gd name="T36" fmla="*/ 0 w 510"/>
                <a:gd name="T37" fmla="*/ 283 h 680"/>
                <a:gd name="T38" fmla="*/ 57 w 510"/>
                <a:gd name="T39" fmla="*/ 283 h 680"/>
                <a:gd name="T40" fmla="*/ 57 w 510"/>
                <a:gd name="T41" fmla="*/ 340 h 680"/>
                <a:gd name="T42" fmla="*/ 113 w 510"/>
                <a:gd name="T43" fmla="*/ 340 h 680"/>
                <a:gd name="T44" fmla="*/ 113 w 510"/>
                <a:gd name="T45" fmla="*/ 396 h 680"/>
                <a:gd name="T46" fmla="*/ 170 w 510"/>
                <a:gd name="T47" fmla="*/ 396 h 680"/>
                <a:gd name="T48" fmla="*/ 170 w 510"/>
                <a:gd name="T49" fmla="*/ 567 h 680"/>
                <a:gd name="T50" fmla="*/ 284 w 510"/>
                <a:gd name="T51" fmla="*/ 567 h 680"/>
                <a:gd name="T52" fmla="*/ 284 w 510"/>
                <a:gd name="T53" fmla="*/ 623 h 680"/>
                <a:gd name="T54" fmla="*/ 340 w 510"/>
                <a:gd name="T55" fmla="*/ 623 h 680"/>
                <a:gd name="T56" fmla="*/ 340 w 510"/>
                <a:gd name="T57" fmla="*/ 567 h 680"/>
                <a:gd name="T58" fmla="*/ 397 w 510"/>
                <a:gd name="T59" fmla="*/ 567 h 680"/>
                <a:gd name="T60" fmla="*/ 397 w 510"/>
                <a:gd name="T6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80">
                  <a:moveTo>
                    <a:pt x="397" y="680"/>
                  </a:moveTo>
                  <a:lnTo>
                    <a:pt x="454" y="68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CEEA7665-B9B3-4DE5-8FB9-DA7B42CE1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5676"/>
              <a:ext cx="623" cy="1021"/>
            </a:xfrm>
            <a:custGeom>
              <a:avLst/>
              <a:gdLst>
                <a:gd name="T0" fmla="*/ 226 w 623"/>
                <a:gd name="T1" fmla="*/ 0 h 1021"/>
                <a:gd name="T2" fmla="*/ 113 w 623"/>
                <a:gd name="T3" fmla="*/ 0 h 1021"/>
                <a:gd name="T4" fmla="*/ 113 w 623"/>
                <a:gd name="T5" fmla="*/ 170 h 1021"/>
                <a:gd name="T6" fmla="*/ 0 w 623"/>
                <a:gd name="T7" fmla="*/ 170 h 1021"/>
                <a:gd name="T8" fmla="*/ 0 w 623"/>
                <a:gd name="T9" fmla="*/ 341 h 1021"/>
                <a:gd name="T10" fmla="*/ 56 w 623"/>
                <a:gd name="T11" fmla="*/ 341 h 1021"/>
                <a:gd name="T12" fmla="*/ 56 w 623"/>
                <a:gd name="T13" fmla="*/ 567 h 1021"/>
                <a:gd name="T14" fmla="*/ 113 w 623"/>
                <a:gd name="T15" fmla="*/ 567 h 1021"/>
                <a:gd name="T16" fmla="*/ 113 w 623"/>
                <a:gd name="T17" fmla="*/ 681 h 1021"/>
                <a:gd name="T18" fmla="*/ 170 w 623"/>
                <a:gd name="T19" fmla="*/ 681 h 1021"/>
                <a:gd name="T20" fmla="*/ 170 w 623"/>
                <a:gd name="T21" fmla="*/ 737 h 1021"/>
                <a:gd name="T22" fmla="*/ 226 w 623"/>
                <a:gd name="T23" fmla="*/ 737 h 1021"/>
                <a:gd name="T24" fmla="*/ 226 w 623"/>
                <a:gd name="T25" fmla="*/ 964 h 1021"/>
                <a:gd name="T26" fmla="*/ 283 w 623"/>
                <a:gd name="T27" fmla="*/ 964 h 1021"/>
                <a:gd name="T28" fmla="*/ 283 w 623"/>
                <a:gd name="T29" fmla="*/ 1021 h 1021"/>
                <a:gd name="T30" fmla="*/ 567 w 623"/>
                <a:gd name="T31" fmla="*/ 1021 h 1021"/>
                <a:gd name="T32" fmla="*/ 567 w 623"/>
                <a:gd name="T33" fmla="*/ 908 h 1021"/>
                <a:gd name="T34" fmla="*/ 623 w 623"/>
                <a:gd name="T35" fmla="*/ 908 h 1021"/>
                <a:gd name="T36" fmla="*/ 623 w 623"/>
                <a:gd name="T37" fmla="*/ 794 h 1021"/>
                <a:gd name="T38" fmla="*/ 567 w 623"/>
                <a:gd name="T39" fmla="*/ 794 h 1021"/>
                <a:gd name="T40" fmla="*/ 567 w 623"/>
                <a:gd name="T41" fmla="*/ 511 h 1021"/>
                <a:gd name="T42" fmla="*/ 510 w 623"/>
                <a:gd name="T43" fmla="*/ 511 h 1021"/>
                <a:gd name="T44" fmla="*/ 510 w 623"/>
                <a:gd name="T45" fmla="*/ 454 h 1021"/>
                <a:gd name="T46" fmla="*/ 453 w 623"/>
                <a:gd name="T47" fmla="*/ 454 h 1021"/>
                <a:gd name="T48" fmla="*/ 453 w 623"/>
                <a:gd name="T49" fmla="*/ 397 h 1021"/>
                <a:gd name="T50" fmla="*/ 396 w 623"/>
                <a:gd name="T51" fmla="*/ 397 h 1021"/>
                <a:gd name="T52" fmla="*/ 396 w 623"/>
                <a:gd name="T53" fmla="*/ 341 h 1021"/>
                <a:gd name="T54" fmla="*/ 283 w 623"/>
                <a:gd name="T55" fmla="*/ 341 h 1021"/>
                <a:gd name="T56" fmla="*/ 283 w 623"/>
                <a:gd name="T57" fmla="*/ 170 h 1021"/>
                <a:gd name="T58" fmla="*/ 226 w 623"/>
                <a:gd name="T59" fmla="*/ 170 h 1021"/>
                <a:gd name="T60" fmla="*/ 226 w 623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021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341"/>
                  </a:lnTo>
                  <a:lnTo>
                    <a:pt x="283" y="341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47488E2B-2BC8-4694-B407-5C94085B7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76"/>
              <a:ext cx="397" cy="454"/>
            </a:xfrm>
            <a:custGeom>
              <a:avLst/>
              <a:gdLst>
                <a:gd name="T0" fmla="*/ 340 w 397"/>
                <a:gd name="T1" fmla="*/ 397 h 454"/>
                <a:gd name="T2" fmla="*/ 227 w 397"/>
                <a:gd name="T3" fmla="*/ 397 h 454"/>
                <a:gd name="T4" fmla="*/ 227 w 397"/>
                <a:gd name="T5" fmla="*/ 454 h 454"/>
                <a:gd name="T6" fmla="*/ 170 w 397"/>
                <a:gd name="T7" fmla="*/ 454 h 454"/>
                <a:gd name="T8" fmla="*/ 113 w 397"/>
                <a:gd name="T9" fmla="*/ 454 h 454"/>
                <a:gd name="T10" fmla="*/ 113 w 397"/>
                <a:gd name="T11" fmla="*/ 397 h 454"/>
                <a:gd name="T12" fmla="*/ 57 w 397"/>
                <a:gd name="T13" fmla="*/ 397 h 454"/>
                <a:gd name="T14" fmla="*/ 57 w 397"/>
                <a:gd name="T15" fmla="*/ 341 h 454"/>
                <a:gd name="T16" fmla="*/ 0 w 397"/>
                <a:gd name="T17" fmla="*/ 341 h 454"/>
                <a:gd name="T18" fmla="*/ 0 w 397"/>
                <a:gd name="T19" fmla="*/ 114 h 454"/>
                <a:gd name="T20" fmla="*/ 113 w 397"/>
                <a:gd name="T21" fmla="*/ 114 h 454"/>
                <a:gd name="T22" fmla="*/ 113 w 397"/>
                <a:gd name="T23" fmla="*/ 57 h 454"/>
                <a:gd name="T24" fmla="*/ 170 w 397"/>
                <a:gd name="T25" fmla="*/ 57 h 454"/>
                <a:gd name="T26" fmla="*/ 170 w 397"/>
                <a:gd name="T27" fmla="*/ 0 h 454"/>
                <a:gd name="T28" fmla="*/ 227 w 397"/>
                <a:gd name="T29" fmla="*/ 0 h 454"/>
                <a:gd name="T30" fmla="*/ 227 w 397"/>
                <a:gd name="T31" fmla="*/ 57 h 454"/>
                <a:gd name="T32" fmla="*/ 340 w 397"/>
                <a:gd name="T33" fmla="*/ 57 h 454"/>
                <a:gd name="T34" fmla="*/ 340 w 397"/>
                <a:gd name="T35" fmla="*/ 170 h 454"/>
                <a:gd name="T36" fmla="*/ 397 w 397"/>
                <a:gd name="T37" fmla="*/ 170 h 454"/>
                <a:gd name="T38" fmla="*/ 397 w 397"/>
                <a:gd name="T39" fmla="*/ 227 h 454"/>
                <a:gd name="T40" fmla="*/ 340 w 397"/>
                <a:gd name="T41" fmla="*/ 227 h 454"/>
                <a:gd name="T42" fmla="*/ 340 w 397"/>
                <a:gd name="T4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AF61BAA3-D317-4FB4-A75F-B33AC28D1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769"/>
              <a:ext cx="1021" cy="794"/>
            </a:xfrm>
            <a:custGeom>
              <a:avLst/>
              <a:gdLst>
                <a:gd name="T0" fmla="*/ 907 w 1021"/>
                <a:gd name="T1" fmla="*/ 284 h 794"/>
                <a:gd name="T2" fmla="*/ 907 w 1021"/>
                <a:gd name="T3" fmla="*/ 397 h 794"/>
                <a:gd name="T4" fmla="*/ 964 w 1021"/>
                <a:gd name="T5" fmla="*/ 397 h 794"/>
                <a:gd name="T6" fmla="*/ 964 w 1021"/>
                <a:gd name="T7" fmla="*/ 454 h 794"/>
                <a:gd name="T8" fmla="*/ 1021 w 1021"/>
                <a:gd name="T9" fmla="*/ 454 h 794"/>
                <a:gd name="T10" fmla="*/ 1021 w 1021"/>
                <a:gd name="T11" fmla="*/ 567 h 794"/>
                <a:gd name="T12" fmla="*/ 964 w 1021"/>
                <a:gd name="T13" fmla="*/ 567 h 794"/>
                <a:gd name="T14" fmla="*/ 964 w 1021"/>
                <a:gd name="T15" fmla="*/ 624 h 794"/>
                <a:gd name="T16" fmla="*/ 907 w 1021"/>
                <a:gd name="T17" fmla="*/ 624 h 794"/>
                <a:gd name="T18" fmla="*/ 907 w 1021"/>
                <a:gd name="T19" fmla="*/ 681 h 794"/>
                <a:gd name="T20" fmla="*/ 851 w 1021"/>
                <a:gd name="T21" fmla="*/ 681 h 794"/>
                <a:gd name="T22" fmla="*/ 851 w 1021"/>
                <a:gd name="T23" fmla="*/ 737 h 794"/>
                <a:gd name="T24" fmla="*/ 567 w 1021"/>
                <a:gd name="T25" fmla="*/ 737 h 794"/>
                <a:gd name="T26" fmla="*/ 567 w 1021"/>
                <a:gd name="T27" fmla="*/ 794 h 794"/>
                <a:gd name="T28" fmla="*/ 511 w 1021"/>
                <a:gd name="T29" fmla="*/ 794 h 794"/>
                <a:gd name="T30" fmla="*/ 511 w 1021"/>
                <a:gd name="T31" fmla="*/ 737 h 794"/>
                <a:gd name="T32" fmla="*/ 454 w 1021"/>
                <a:gd name="T33" fmla="*/ 737 h 794"/>
                <a:gd name="T34" fmla="*/ 454 w 1021"/>
                <a:gd name="T35" fmla="*/ 681 h 794"/>
                <a:gd name="T36" fmla="*/ 397 w 1021"/>
                <a:gd name="T37" fmla="*/ 681 h 794"/>
                <a:gd name="T38" fmla="*/ 397 w 1021"/>
                <a:gd name="T39" fmla="*/ 624 h 794"/>
                <a:gd name="T40" fmla="*/ 227 w 1021"/>
                <a:gd name="T41" fmla="*/ 624 h 794"/>
                <a:gd name="T42" fmla="*/ 227 w 1021"/>
                <a:gd name="T43" fmla="*/ 567 h 794"/>
                <a:gd name="T44" fmla="*/ 57 w 1021"/>
                <a:gd name="T45" fmla="*/ 567 h 794"/>
                <a:gd name="T46" fmla="*/ 57 w 1021"/>
                <a:gd name="T47" fmla="*/ 454 h 794"/>
                <a:gd name="T48" fmla="*/ 0 w 1021"/>
                <a:gd name="T49" fmla="*/ 454 h 794"/>
                <a:gd name="T50" fmla="*/ 0 w 1021"/>
                <a:gd name="T51" fmla="*/ 227 h 794"/>
                <a:gd name="T52" fmla="*/ 57 w 1021"/>
                <a:gd name="T53" fmla="*/ 227 h 794"/>
                <a:gd name="T54" fmla="*/ 57 w 1021"/>
                <a:gd name="T55" fmla="*/ 114 h 794"/>
                <a:gd name="T56" fmla="*/ 114 w 1021"/>
                <a:gd name="T57" fmla="*/ 114 h 794"/>
                <a:gd name="T58" fmla="*/ 114 w 1021"/>
                <a:gd name="T59" fmla="*/ 57 h 794"/>
                <a:gd name="T60" fmla="*/ 227 w 1021"/>
                <a:gd name="T61" fmla="*/ 57 h 794"/>
                <a:gd name="T62" fmla="*/ 227 w 1021"/>
                <a:gd name="T63" fmla="*/ 0 h 794"/>
                <a:gd name="T64" fmla="*/ 624 w 1021"/>
                <a:gd name="T65" fmla="*/ 0 h 794"/>
                <a:gd name="T66" fmla="*/ 624 w 1021"/>
                <a:gd name="T67" fmla="*/ 114 h 794"/>
                <a:gd name="T68" fmla="*/ 737 w 1021"/>
                <a:gd name="T69" fmla="*/ 114 h 794"/>
                <a:gd name="T70" fmla="*/ 737 w 1021"/>
                <a:gd name="T71" fmla="*/ 284 h 794"/>
                <a:gd name="T72" fmla="*/ 907 w 1021"/>
                <a:gd name="T73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794">
                  <a:moveTo>
                    <a:pt x="907" y="284"/>
                  </a:move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284"/>
                  </a:lnTo>
                  <a:lnTo>
                    <a:pt x="90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E24C3E54-AE7E-4D16-B415-B08944E4F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738" cy="907"/>
            </a:xfrm>
            <a:custGeom>
              <a:avLst/>
              <a:gdLst>
                <a:gd name="T0" fmla="*/ 341 w 738"/>
                <a:gd name="T1" fmla="*/ 0 h 907"/>
                <a:gd name="T2" fmla="*/ 341 w 738"/>
                <a:gd name="T3" fmla="*/ 170 h 907"/>
                <a:gd name="T4" fmla="*/ 397 w 738"/>
                <a:gd name="T5" fmla="*/ 170 h 907"/>
                <a:gd name="T6" fmla="*/ 397 w 738"/>
                <a:gd name="T7" fmla="*/ 284 h 907"/>
                <a:gd name="T8" fmla="*/ 567 w 738"/>
                <a:gd name="T9" fmla="*/ 284 h 907"/>
                <a:gd name="T10" fmla="*/ 567 w 738"/>
                <a:gd name="T11" fmla="*/ 567 h 907"/>
                <a:gd name="T12" fmla="*/ 681 w 738"/>
                <a:gd name="T13" fmla="*/ 567 h 907"/>
                <a:gd name="T14" fmla="*/ 681 w 738"/>
                <a:gd name="T15" fmla="*/ 624 h 907"/>
                <a:gd name="T16" fmla="*/ 738 w 738"/>
                <a:gd name="T17" fmla="*/ 624 h 907"/>
                <a:gd name="T18" fmla="*/ 738 w 738"/>
                <a:gd name="T19" fmla="*/ 737 h 907"/>
                <a:gd name="T20" fmla="*/ 681 w 738"/>
                <a:gd name="T21" fmla="*/ 737 h 907"/>
                <a:gd name="T22" fmla="*/ 681 w 738"/>
                <a:gd name="T23" fmla="*/ 794 h 907"/>
                <a:gd name="T24" fmla="*/ 624 w 738"/>
                <a:gd name="T25" fmla="*/ 794 h 907"/>
                <a:gd name="T26" fmla="*/ 624 w 738"/>
                <a:gd name="T27" fmla="*/ 907 h 907"/>
                <a:gd name="T28" fmla="*/ 454 w 738"/>
                <a:gd name="T29" fmla="*/ 907 h 907"/>
                <a:gd name="T30" fmla="*/ 454 w 738"/>
                <a:gd name="T31" fmla="*/ 794 h 907"/>
                <a:gd name="T32" fmla="*/ 341 w 738"/>
                <a:gd name="T33" fmla="*/ 794 h 907"/>
                <a:gd name="T34" fmla="*/ 341 w 738"/>
                <a:gd name="T35" fmla="*/ 737 h 907"/>
                <a:gd name="T36" fmla="*/ 284 w 738"/>
                <a:gd name="T37" fmla="*/ 737 h 907"/>
                <a:gd name="T38" fmla="*/ 284 w 738"/>
                <a:gd name="T39" fmla="*/ 794 h 907"/>
                <a:gd name="T40" fmla="*/ 227 w 738"/>
                <a:gd name="T41" fmla="*/ 794 h 907"/>
                <a:gd name="T42" fmla="*/ 227 w 738"/>
                <a:gd name="T43" fmla="*/ 851 h 907"/>
                <a:gd name="T44" fmla="*/ 171 w 738"/>
                <a:gd name="T45" fmla="*/ 851 h 907"/>
                <a:gd name="T46" fmla="*/ 171 w 738"/>
                <a:gd name="T47" fmla="*/ 794 h 907"/>
                <a:gd name="T48" fmla="*/ 114 w 738"/>
                <a:gd name="T49" fmla="*/ 794 h 907"/>
                <a:gd name="T50" fmla="*/ 114 w 738"/>
                <a:gd name="T51" fmla="*/ 737 h 907"/>
                <a:gd name="T52" fmla="*/ 57 w 738"/>
                <a:gd name="T53" fmla="*/ 737 h 907"/>
                <a:gd name="T54" fmla="*/ 57 w 738"/>
                <a:gd name="T55" fmla="*/ 624 h 907"/>
                <a:gd name="T56" fmla="*/ 0 w 738"/>
                <a:gd name="T57" fmla="*/ 624 h 907"/>
                <a:gd name="T58" fmla="*/ 0 w 738"/>
                <a:gd name="T59" fmla="*/ 454 h 907"/>
                <a:gd name="T60" fmla="*/ 57 w 738"/>
                <a:gd name="T61" fmla="*/ 454 h 907"/>
                <a:gd name="T62" fmla="*/ 57 w 738"/>
                <a:gd name="T63" fmla="*/ 397 h 907"/>
                <a:gd name="T64" fmla="*/ 114 w 738"/>
                <a:gd name="T65" fmla="*/ 397 h 907"/>
                <a:gd name="T66" fmla="*/ 114 w 738"/>
                <a:gd name="T67" fmla="*/ 284 h 907"/>
                <a:gd name="T68" fmla="*/ 57 w 738"/>
                <a:gd name="T69" fmla="*/ 284 h 907"/>
                <a:gd name="T70" fmla="*/ 57 w 738"/>
                <a:gd name="T71" fmla="*/ 227 h 907"/>
                <a:gd name="T72" fmla="*/ 0 w 738"/>
                <a:gd name="T73" fmla="*/ 227 h 907"/>
                <a:gd name="T74" fmla="*/ 0 w 738"/>
                <a:gd name="T75" fmla="*/ 114 h 907"/>
                <a:gd name="T76" fmla="*/ 57 w 738"/>
                <a:gd name="T77" fmla="*/ 114 h 907"/>
                <a:gd name="T78" fmla="*/ 57 w 738"/>
                <a:gd name="T79" fmla="*/ 57 h 907"/>
                <a:gd name="T80" fmla="*/ 171 w 738"/>
                <a:gd name="T81" fmla="*/ 57 h 907"/>
                <a:gd name="T82" fmla="*/ 171 w 738"/>
                <a:gd name="T83" fmla="*/ 114 h 907"/>
                <a:gd name="T84" fmla="*/ 227 w 738"/>
                <a:gd name="T85" fmla="*/ 114 h 907"/>
                <a:gd name="T86" fmla="*/ 227 w 738"/>
                <a:gd name="T87" fmla="*/ 57 h 907"/>
                <a:gd name="T88" fmla="*/ 284 w 738"/>
                <a:gd name="T89" fmla="*/ 57 h 907"/>
                <a:gd name="T90" fmla="*/ 284 w 738"/>
                <a:gd name="T91" fmla="*/ 0 h 907"/>
                <a:gd name="T92" fmla="*/ 341 w 738"/>
                <a:gd name="T9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8" h="907">
                  <a:moveTo>
                    <a:pt x="341" y="0"/>
                  </a:move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738" y="624"/>
                  </a:lnTo>
                  <a:lnTo>
                    <a:pt x="738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6E963B93-D4AD-441F-8160-22405EEB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450"/>
              <a:ext cx="964" cy="1077"/>
            </a:xfrm>
            <a:custGeom>
              <a:avLst/>
              <a:gdLst>
                <a:gd name="T0" fmla="*/ 907 w 964"/>
                <a:gd name="T1" fmla="*/ 1077 h 1077"/>
                <a:gd name="T2" fmla="*/ 907 w 964"/>
                <a:gd name="T3" fmla="*/ 1020 h 1077"/>
                <a:gd name="T4" fmla="*/ 964 w 964"/>
                <a:gd name="T5" fmla="*/ 1020 h 1077"/>
                <a:gd name="T6" fmla="*/ 964 w 964"/>
                <a:gd name="T7" fmla="*/ 850 h 1077"/>
                <a:gd name="T8" fmla="*/ 907 w 964"/>
                <a:gd name="T9" fmla="*/ 850 h 1077"/>
                <a:gd name="T10" fmla="*/ 907 w 964"/>
                <a:gd name="T11" fmla="*/ 793 h 1077"/>
                <a:gd name="T12" fmla="*/ 850 w 964"/>
                <a:gd name="T13" fmla="*/ 793 h 1077"/>
                <a:gd name="T14" fmla="*/ 850 w 964"/>
                <a:gd name="T15" fmla="*/ 737 h 1077"/>
                <a:gd name="T16" fmla="*/ 793 w 964"/>
                <a:gd name="T17" fmla="*/ 737 h 1077"/>
                <a:gd name="T18" fmla="*/ 793 w 964"/>
                <a:gd name="T19" fmla="*/ 623 h 1077"/>
                <a:gd name="T20" fmla="*/ 737 w 964"/>
                <a:gd name="T21" fmla="*/ 623 h 1077"/>
                <a:gd name="T22" fmla="*/ 737 w 964"/>
                <a:gd name="T23" fmla="*/ 567 h 1077"/>
                <a:gd name="T24" fmla="*/ 680 w 964"/>
                <a:gd name="T25" fmla="*/ 567 h 1077"/>
                <a:gd name="T26" fmla="*/ 680 w 964"/>
                <a:gd name="T27" fmla="*/ 623 h 1077"/>
                <a:gd name="T28" fmla="*/ 567 w 964"/>
                <a:gd name="T29" fmla="*/ 623 h 1077"/>
                <a:gd name="T30" fmla="*/ 567 w 964"/>
                <a:gd name="T31" fmla="*/ 680 h 1077"/>
                <a:gd name="T32" fmla="*/ 453 w 964"/>
                <a:gd name="T33" fmla="*/ 680 h 1077"/>
                <a:gd name="T34" fmla="*/ 453 w 964"/>
                <a:gd name="T35" fmla="*/ 623 h 1077"/>
                <a:gd name="T36" fmla="*/ 397 w 964"/>
                <a:gd name="T37" fmla="*/ 623 h 1077"/>
                <a:gd name="T38" fmla="*/ 397 w 964"/>
                <a:gd name="T39" fmla="*/ 567 h 1077"/>
                <a:gd name="T40" fmla="*/ 340 w 964"/>
                <a:gd name="T41" fmla="*/ 567 h 1077"/>
                <a:gd name="T42" fmla="*/ 340 w 964"/>
                <a:gd name="T43" fmla="*/ 340 h 1077"/>
                <a:gd name="T44" fmla="*/ 397 w 964"/>
                <a:gd name="T45" fmla="*/ 340 h 1077"/>
                <a:gd name="T46" fmla="*/ 397 w 964"/>
                <a:gd name="T47" fmla="*/ 283 h 1077"/>
                <a:gd name="T48" fmla="*/ 340 w 964"/>
                <a:gd name="T49" fmla="*/ 283 h 1077"/>
                <a:gd name="T50" fmla="*/ 340 w 964"/>
                <a:gd name="T51" fmla="*/ 226 h 1077"/>
                <a:gd name="T52" fmla="*/ 283 w 964"/>
                <a:gd name="T53" fmla="*/ 226 h 1077"/>
                <a:gd name="T54" fmla="*/ 283 w 964"/>
                <a:gd name="T55" fmla="*/ 113 h 1077"/>
                <a:gd name="T56" fmla="*/ 226 w 964"/>
                <a:gd name="T57" fmla="*/ 113 h 1077"/>
                <a:gd name="T58" fmla="*/ 226 w 964"/>
                <a:gd name="T59" fmla="*/ 0 h 1077"/>
                <a:gd name="T60" fmla="*/ 170 w 964"/>
                <a:gd name="T61" fmla="*/ 0 h 1077"/>
                <a:gd name="T62" fmla="*/ 170 w 964"/>
                <a:gd name="T63" fmla="*/ 56 h 1077"/>
                <a:gd name="T64" fmla="*/ 56 w 964"/>
                <a:gd name="T65" fmla="*/ 56 h 1077"/>
                <a:gd name="T66" fmla="*/ 56 w 964"/>
                <a:gd name="T67" fmla="*/ 113 h 1077"/>
                <a:gd name="T68" fmla="*/ 0 w 964"/>
                <a:gd name="T69" fmla="*/ 113 h 1077"/>
                <a:gd name="T70" fmla="*/ 0 w 964"/>
                <a:gd name="T71" fmla="*/ 226 h 1077"/>
                <a:gd name="T72" fmla="*/ 56 w 964"/>
                <a:gd name="T73" fmla="*/ 226 h 1077"/>
                <a:gd name="T74" fmla="*/ 56 w 964"/>
                <a:gd name="T75" fmla="*/ 396 h 1077"/>
                <a:gd name="T76" fmla="*/ 113 w 964"/>
                <a:gd name="T77" fmla="*/ 396 h 1077"/>
                <a:gd name="T78" fmla="*/ 113 w 964"/>
                <a:gd name="T79" fmla="*/ 567 h 1077"/>
                <a:gd name="T80" fmla="*/ 226 w 964"/>
                <a:gd name="T81" fmla="*/ 567 h 1077"/>
                <a:gd name="T82" fmla="*/ 226 w 964"/>
                <a:gd name="T83" fmla="*/ 623 h 1077"/>
                <a:gd name="T84" fmla="*/ 283 w 964"/>
                <a:gd name="T85" fmla="*/ 623 h 1077"/>
                <a:gd name="T86" fmla="*/ 283 w 964"/>
                <a:gd name="T87" fmla="*/ 680 h 1077"/>
                <a:gd name="T88" fmla="*/ 340 w 964"/>
                <a:gd name="T89" fmla="*/ 680 h 1077"/>
                <a:gd name="T90" fmla="*/ 340 w 964"/>
                <a:gd name="T91" fmla="*/ 737 h 1077"/>
                <a:gd name="T92" fmla="*/ 397 w 964"/>
                <a:gd name="T93" fmla="*/ 737 h 1077"/>
                <a:gd name="T94" fmla="*/ 397 w 964"/>
                <a:gd name="T95" fmla="*/ 1020 h 1077"/>
                <a:gd name="T96" fmla="*/ 510 w 964"/>
                <a:gd name="T97" fmla="*/ 1020 h 1077"/>
                <a:gd name="T98" fmla="*/ 510 w 964"/>
                <a:gd name="T99" fmla="*/ 963 h 1077"/>
                <a:gd name="T100" fmla="*/ 680 w 964"/>
                <a:gd name="T101" fmla="*/ 963 h 1077"/>
                <a:gd name="T102" fmla="*/ 680 w 964"/>
                <a:gd name="T103" fmla="*/ 1020 h 1077"/>
                <a:gd name="T104" fmla="*/ 793 w 964"/>
                <a:gd name="T105" fmla="*/ 1020 h 1077"/>
                <a:gd name="T106" fmla="*/ 793 w 964"/>
                <a:gd name="T107" fmla="*/ 1077 h 1077"/>
                <a:gd name="T108" fmla="*/ 907 w 964"/>
                <a:gd name="T10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4" h="1077">
                  <a:moveTo>
                    <a:pt x="907" y="1077"/>
                  </a:moveTo>
                  <a:lnTo>
                    <a:pt x="907" y="1020"/>
                  </a:lnTo>
                  <a:lnTo>
                    <a:pt x="964" y="1020"/>
                  </a:lnTo>
                  <a:lnTo>
                    <a:pt x="964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23"/>
                  </a:lnTo>
                  <a:lnTo>
                    <a:pt x="737" y="623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396"/>
                  </a:lnTo>
                  <a:lnTo>
                    <a:pt x="113" y="396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1020"/>
                  </a:lnTo>
                  <a:lnTo>
                    <a:pt x="510" y="1020"/>
                  </a:lnTo>
                  <a:lnTo>
                    <a:pt x="510" y="963"/>
                  </a:lnTo>
                  <a:lnTo>
                    <a:pt x="680" y="963"/>
                  </a:lnTo>
                  <a:lnTo>
                    <a:pt x="680" y="1020"/>
                  </a:lnTo>
                  <a:lnTo>
                    <a:pt x="793" y="1020"/>
                  </a:lnTo>
                  <a:lnTo>
                    <a:pt x="793" y="1077"/>
                  </a:lnTo>
                  <a:lnTo>
                    <a:pt x="907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Freeform 48">
              <a:extLst>
                <a:ext uri="{FF2B5EF4-FFF2-40B4-BE49-F238E27FC236}">
                  <a16:creationId xmlns:a16="http://schemas.microsoft.com/office/drawing/2014/main" id="{1AE5F058-1CD4-408E-8001-6338BB54A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202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70 w 170"/>
                <a:gd name="T3" fmla="*/ 114 h 170"/>
                <a:gd name="T4" fmla="*/ 113 w 170"/>
                <a:gd name="T5" fmla="*/ 114 h 170"/>
                <a:gd name="T6" fmla="*/ 113 w 170"/>
                <a:gd name="T7" fmla="*/ 170 h 170"/>
                <a:gd name="T8" fmla="*/ 57 w 170"/>
                <a:gd name="T9" fmla="*/ 170 h 170"/>
                <a:gd name="T10" fmla="*/ 57 w 170"/>
                <a:gd name="T11" fmla="*/ 57 h 170"/>
                <a:gd name="T12" fmla="*/ 0 w 170"/>
                <a:gd name="T13" fmla="*/ 57 h 170"/>
                <a:gd name="T14" fmla="*/ 0 w 170"/>
                <a:gd name="T15" fmla="*/ 0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Freeform 49">
              <a:extLst>
                <a:ext uri="{FF2B5EF4-FFF2-40B4-BE49-F238E27FC236}">
                  <a16:creationId xmlns:a16="http://schemas.microsoft.com/office/drawing/2014/main" id="{907A1DB4-7737-4C71-B3F5-64EF5BC86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316"/>
              <a:ext cx="114" cy="226"/>
            </a:xfrm>
            <a:custGeom>
              <a:avLst/>
              <a:gdLst>
                <a:gd name="T0" fmla="*/ 57 w 114"/>
                <a:gd name="T1" fmla="*/ 0 h 226"/>
                <a:gd name="T2" fmla="*/ 57 w 114"/>
                <a:gd name="T3" fmla="*/ 56 h 226"/>
                <a:gd name="T4" fmla="*/ 114 w 114"/>
                <a:gd name="T5" fmla="*/ 56 h 226"/>
                <a:gd name="T6" fmla="*/ 114 w 114"/>
                <a:gd name="T7" fmla="*/ 170 h 226"/>
                <a:gd name="T8" fmla="*/ 57 w 114"/>
                <a:gd name="T9" fmla="*/ 170 h 226"/>
                <a:gd name="T10" fmla="*/ 57 w 114"/>
                <a:gd name="T11" fmla="*/ 226 h 226"/>
                <a:gd name="T12" fmla="*/ 0 w 114"/>
                <a:gd name="T13" fmla="*/ 226 h 226"/>
                <a:gd name="T14" fmla="*/ 0 w 114"/>
                <a:gd name="T15" fmla="*/ 0 h 226"/>
                <a:gd name="T16" fmla="*/ 57 w 11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6">
                  <a:moveTo>
                    <a:pt x="57" y="0"/>
                  </a:moveTo>
                  <a:lnTo>
                    <a:pt x="57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50">
              <a:extLst>
                <a:ext uri="{FF2B5EF4-FFF2-40B4-BE49-F238E27FC236}">
                  <a16:creationId xmlns:a16="http://schemas.microsoft.com/office/drawing/2014/main" id="{44B69C38-F4B9-429F-B796-02E6644AC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599"/>
              <a:ext cx="510" cy="737"/>
            </a:xfrm>
            <a:custGeom>
              <a:avLst/>
              <a:gdLst>
                <a:gd name="T0" fmla="*/ 510 w 510"/>
                <a:gd name="T1" fmla="*/ 0 h 737"/>
                <a:gd name="T2" fmla="*/ 283 w 510"/>
                <a:gd name="T3" fmla="*/ 0 h 737"/>
                <a:gd name="T4" fmla="*/ 283 w 510"/>
                <a:gd name="T5" fmla="*/ 57 h 737"/>
                <a:gd name="T6" fmla="*/ 227 w 510"/>
                <a:gd name="T7" fmla="*/ 57 h 737"/>
                <a:gd name="T8" fmla="*/ 227 w 510"/>
                <a:gd name="T9" fmla="*/ 170 h 737"/>
                <a:gd name="T10" fmla="*/ 170 w 510"/>
                <a:gd name="T11" fmla="*/ 170 h 737"/>
                <a:gd name="T12" fmla="*/ 170 w 510"/>
                <a:gd name="T13" fmla="*/ 284 h 737"/>
                <a:gd name="T14" fmla="*/ 0 w 510"/>
                <a:gd name="T15" fmla="*/ 284 h 737"/>
                <a:gd name="T16" fmla="*/ 0 w 510"/>
                <a:gd name="T17" fmla="*/ 454 h 737"/>
                <a:gd name="T18" fmla="*/ 170 w 510"/>
                <a:gd name="T19" fmla="*/ 454 h 737"/>
                <a:gd name="T20" fmla="*/ 170 w 510"/>
                <a:gd name="T21" fmla="*/ 510 h 737"/>
                <a:gd name="T22" fmla="*/ 113 w 510"/>
                <a:gd name="T23" fmla="*/ 510 h 737"/>
                <a:gd name="T24" fmla="*/ 113 w 510"/>
                <a:gd name="T25" fmla="*/ 624 h 737"/>
                <a:gd name="T26" fmla="*/ 0 w 510"/>
                <a:gd name="T27" fmla="*/ 624 h 737"/>
                <a:gd name="T28" fmla="*/ 0 w 510"/>
                <a:gd name="T29" fmla="*/ 737 h 737"/>
                <a:gd name="T30" fmla="*/ 170 w 510"/>
                <a:gd name="T31" fmla="*/ 737 h 737"/>
                <a:gd name="T32" fmla="*/ 170 w 510"/>
                <a:gd name="T33" fmla="*/ 680 h 737"/>
                <a:gd name="T34" fmla="*/ 227 w 510"/>
                <a:gd name="T35" fmla="*/ 680 h 737"/>
                <a:gd name="T36" fmla="*/ 227 w 510"/>
                <a:gd name="T37" fmla="*/ 624 h 737"/>
                <a:gd name="T38" fmla="*/ 283 w 510"/>
                <a:gd name="T39" fmla="*/ 624 h 737"/>
                <a:gd name="T40" fmla="*/ 283 w 510"/>
                <a:gd name="T41" fmla="*/ 567 h 737"/>
                <a:gd name="T42" fmla="*/ 340 w 510"/>
                <a:gd name="T43" fmla="*/ 567 h 737"/>
                <a:gd name="T44" fmla="*/ 340 w 510"/>
                <a:gd name="T45" fmla="*/ 510 h 737"/>
                <a:gd name="T46" fmla="*/ 283 w 510"/>
                <a:gd name="T47" fmla="*/ 510 h 737"/>
                <a:gd name="T48" fmla="*/ 283 w 510"/>
                <a:gd name="T49" fmla="*/ 454 h 737"/>
                <a:gd name="T50" fmla="*/ 340 w 510"/>
                <a:gd name="T51" fmla="*/ 454 h 737"/>
                <a:gd name="T52" fmla="*/ 340 w 510"/>
                <a:gd name="T53" fmla="*/ 397 h 737"/>
                <a:gd name="T54" fmla="*/ 397 w 510"/>
                <a:gd name="T55" fmla="*/ 397 h 737"/>
                <a:gd name="T56" fmla="*/ 397 w 510"/>
                <a:gd name="T57" fmla="*/ 284 h 737"/>
                <a:gd name="T58" fmla="*/ 397 w 510"/>
                <a:gd name="T59" fmla="*/ 227 h 737"/>
                <a:gd name="T60" fmla="*/ 453 w 510"/>
                <a:gd name="T61" fmla="*/ 227 h 737"/>
                <a:gd name="T62" fmla="*/ 453 w 510"/>
                <a:gd name="T63" fmla="*/ 113 h 737"/>
                <a:gd name="T64" fmla="*/ 510 w 510"/>
                <a:gd name="T65" fmla="*/ 113 h 737"/>
                <a:gd name="T66" fmla="*/ 510 w 51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0" h="737">
                  <a:moveTo>
                    <a:pt x="51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51">
              <a:extLst>
                <a:ext uri="{FF2B5EF4-FFF2-40B4-BE49-F238E27FC236}">
                  <a16:creationId xmlns:a16="http://schemas.microsoft.com/office/drawing/2014/main" id="{45703715-2296-4662-9EAB-EADFAB555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279"/>
              <a:ext cx="114" cy="171"/>
            </a:xfrm>
            <a:custGeom>
              <a:avLst/>
              <a:gdLst>
                <a:gd name="T0" fmla="*/ 0 w 114"/>
                <a:gd name="T1" fmla="*/ 0 h 171"/>
                <a:gd name="T2" fmla="*/ 0 w 114"/>
                <a:gd name="T3" fmla="*/ 114 h 171"/>
                <a:gd name="T4" fmla="*/ 57 w 114"/>
                <a:gd name="T5" fmla="*/ 114 h 171"/>
                <a:gd name="T6" fmla="*/ 57 w 114"/>
                <a:gd name="T7" fmla="*/ 171 h 171"/>
                <a:gd name="T8" fmla="*/ 114 w 114"/>
                <a:gd name="T9" fmla="*/ 171 h 171"/>
                <a:gd name="T10" fmla="*/ 114 w 114"/>
                <a:gd name="T11" fmla="*/ 57 h 171"/>
                <a:gd name="T12" fmla="*/ 57 w 114"/>
                <a:gd name="T13" fmla="*/ 57 h 171"/>
                <a:gd name="T14" fmla="*/ 57 w 114"/>
                <a:gd name="T15" fmla="*/ 0 h 171"/>
                <a:gd name="T16" fmla="*/ 0 w 114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7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Freeform 52">
              <a:extLst>
                <a:ext uri="{FF2B5EF4-FFF2-40B4-BE49-F238E27FC236}">
                  <a16:creationId xmlns:a16="http://schemas.microsoft.com/office/drawing/2014/main" id="{69699CC9-AB70-4881-8A6F-264F3D2F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113 w 283"/>
                <a:gd name="T7" fmla="*/ 57 h 227"/>
                <a:gd name="T8" fmla="*/ 113 w 283"/>
                <a:gd name="T9" fmla="*/ 170 h 227"/>
                <a:gd name="T10" fmla="*/ 0 w 283"/>
                <a:gd name="T11" fmla="*/ 170 h 227"/>
                <a:gd name="T12" fmla="*/ 0 w 283"/>
                <a:gd name="T13" fmla="*/ 227 h 227"/>
                <a:gd name="T14" fmla="*/ 170 w 283"/>
                <a:gd name="T15" fmla="*/ 227 h 227"/>
                <a:gd name="T16" fmla="*/ 170 w 283"/>
                <a:gd name="T17" fmla="*/ 170 h 227"/>
                <a:gd name="T18" fmla="*/ 227 w 283"/>
                <a:gd name="T19" fmla="*/ 170 h 227"/>
                <a:gd name="T20" fmla="*/ 227 w 283"/>
                <a:gd name="T21" fmla="*/ 114 h 227"/>
                <a:gd name="T22" fmla="*/ 283 w 283"/>
                <a:gd name="T23" fmla="*/ 114 h 227"/>
                <a:gd name="T24" fmla="*/ 283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F3AEBF42-391C-44F2-983F-FF4AD3053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450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56 h 113"/>
                <a:gd name="T6" fmla="*/ 56 w 170"/>
                <a:gd name="T7" fmla="*/ 56 h 113"/>
                <a:gd name="T8" fmla="*/ 56 w 170"/>
                <a:gd name="T9" fmla="*/ 113 h 113"/>
                <a:gd name="T10" fmla="*/ 113 w 170"/>
                <a:gd name="T11" fmla="*/ 113 h 113"/>
                <a:gd name="T12" fmla="*/ 113 w 170"/>
                <a:gd name="T13" fmla="*/ 56 h 113"/>
                <a:gd name="T14" fmla="*/ 170 w 170"/>
                <a:gd name="T15" fmla="*/ 56 h 113"/>
                <a:gd name="T16" fmla="*/ 170 w 170"/>
                <a:gd name="T17" fmla="*/ 0 h 113"/>
                <a:gd name="T18" fmla="*/ 113 w 170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54">
              <a:extLst>
                <a:ext uri="{FF2B5EF4-FFF2-40B4-BE49-F238E27FC236}">
                  <a16:creationId xmlns:a16="http://schemas.microsoft.com/office/drawing/2014/main" id="{C3F2E6EB-BB85-4F0D-9248-6B605B0B3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542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114 w 454"/>
                <a:gd name="T3" fmla="*/ 0 h 567"/>
                <a:gd name="T4" fmla="*/ 114 w 454"/>
                <a:gd name="T5" fmla="*/ 114 h 567"/>
                <a:gd name="T6" fmla="*/ 227 w 454"/>
                <a:gd name="T7" fmla="*/ 114 h 567"/>
                <a:gd name="T8" fmla="*/ 227 w 454"/>
                <a:gd name="T9" fmla="*/ 57 h 567"/>
                <a:gd name="T10" fmla="*/ 341 w 454"/>
                <a:gd name="T11" fmla="*/ 57 h 567"/>
                <a:gd name="T12" fmla="*/ 341 w 454"/>
                <a:gd name="T13" fmla="*/ 0 h 567"/>
                <a:gd name="T14" fmla="*/ 454 w 454"/>
                <a:gd name="T15" fmla="*/ 0 h 567"/>
                <a:gd name="T16" fmla="*/ 454 w 454"/>
                <a:gd name="T17" fmla="*/ 284 h 567"/>
                <a:gd name="T18" fmla="*/ 397 w 454"/>
                <a:gd name="T19" fmla="*/ 284 h 567"/>
                <a:gd name="T20" fmla="*/ 397 w 454"/>
                <a:gd name="T21" fmla="*/ 341 h 567"/>
                <a:gd name="T22" fmla="*/ 341 w 454"/>
                <a:gd name="T23" fmla="*/ 341 h 567"/>
                <a:gd name="T24" fmla="*/ 341 w 454"/>
                <a:gd name="T25" fmla="*/ 567 h 567"/>
                <a:gd name="T26" fmla="*/ 284 w 454"/>
                <a:gd name="T27" fmla="*/ 567 h 567"/>
                <a:gd name="T28" fmla="*/ 284 w 454"/>
                <a:gd name="T29" fmla="*/ 511 h 567"/>
                <a:gd name="T30" fmla="*/ 170 w 454"/>
                <a:gd name="T31" fmla="*/ 511 h 567"/>
                <a:gd name="T32" fmla="*/ 170 w 454"/>
                <a:gd name="T33" fmla="*/ 567 h 567"/>
                <a:gd name="T34" fmla="*/ 57 w 454"/>
                <a:gd name="T35" fmla="*/ 567 h 567"/>
                <a:gd name="T36" fmla="*/ 57 w 454"/>
                <a:gd name="T37" fmla="*/ 511 h 567"/>
                <a:gd name="T38" fmla="*/ 0 w 454"/>
                <a:gd name="T39" fmla="*/ 511 h 567"/>
                <a:gd name="T40" fmla="*/ 0 w 454"/>
                <a:gd name="T41" fmla="*/ 454 h 567"/>
                <a:gd name="T42" fmla="*/ 57 w 454"/>
                <a:gd name="T43" fmla="*/ 454 h 567"/>
                <a:gd name="T44" fmla="*/ 57 w 454"/>
                <a:gd name="T45" fmla="*/ 397 h 567"/>
                <a:gd name="T46" fmla="*/ 114 w 454"/>
                <a:gd name="T47" fmla="*/ 397 h 567"/>
                <a:gd name="T48" fmla="*/ 114 w 454"/>
                <a:gd name="T49" fmla="*/ 170 h 567"/>
                <a:gd name="T50" fmla="*/ 57 w 454"/>
                <a:gd name="T51" fmla="*/ 170 h 567"/>
                <a:gd name="T52" fmla="*/ 57 w 454"/>
                <a:gd name="T53" fmla="*/ 114 h 567"/>
                <a:gd name="T54" fmla="*/ 0 w 454"/>
                <a:gd name="T55" fmla="*/ 114 h 567"/>
                <a:gd name="T56" fmla="*/ 0 w 454"/>
                <a:gd name="T57" fmla="*/ 57 h 567"/>
                <a:gd name="T58" fmla="*/ 0 w 454"/>
                <a:gd name="T5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55">
              <a:extLst>
                <a:ext uri="{FF2B5EF4-FFF2-40B4-BE49-F238E27FC236}">
                  <a16:creationId xmlns:a16="http://schemas.microsoft.com/office/drawing/2014/main" id="{2390E77B-B538-47B1-8227-0E85A4F72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" y="4486"/>
              <a:ext cx="1815" cy="1984"/>
            </a:xfrm>
            <a:custGeom>
              <a:avLst/>
              <a:gdLst>
                <a:gd name="T0" fmla="*/ 1701 w 1815"/>
                <a:gd name="T1" fmla="*/ 170 h 1984"/>
                <a:gd name="T2" fmla="*/ 1588 w 1815"/>
                <a:gd name="T3" fmla="*/ 113 h 1984"/>
                <a:gd name="T4" fmla="*/ 1474 w 1815"/>
                <a:gd name="T5" fmla="*/ 170 h 1984"/>
                <a:gd name="T6" fmla="*/ 1418 w 1815"/>
                <a:gd name="T7" fmla="*/ 226 h 1984"/>
                <a:gd name="T8" fmla="*/ 1361 w 1815"/>
                <a:gd name="T9" fmla="*/ 283 h 1984"/>
                <a:gd name="T10" fmla="*/ 1248 w 1815"/>
                <a:gd name="T11" fmla="*/ 340 h 1984"/>
                <a:gd name="T12" fmla="*/ 1191 w 1815"/>
                <a:gd name="T13" fmla="*/ 397 h 1984"/>
                <a:gd name="T14" fmla="*/ 1078 w 1815"/>
                <a:gd name="T15" fmla="*/ 453 h 1984"/>
                <a:gd name="T16" fmla="*/ 964 w 1815"/>
                <a:gd name="T17" fmla="*/ 510 h 1984"/>
                <a:gd name="T18" fmla="*/ 1021 w 1815"/>
                <a:gd name="T19" fmla="*/ 453 h 1984"/>
                <a:gd name="T20" fmla="*/ 964 w 1815"/>
                <a:gd name="T21" fmla="*/ 340 h 1984"/>
                <a:gd name="T22" fmla="*/ 907 w 1815"/>
                <a:gd name="T23" fmla="*/ 56 h 1984"/>
                <a:gd name="T24" fmla="*/ 624 w 1815"/>
                <a:gd name="T25" fmla="*/ 0 h 1984"/>
                <a:gd name="T26" fmla="*/ 567 w 1815"/>
                <a:gd name="T27" fmla="*/ 340 h 1984"/>
                <a:gd name="T28" fmla="*/ 511 w 1815"/>
                <a:gd name="T29" fmla="*/ 397 h 1984"/>
                <a:gd name="T30" fmla="*/ 454 w 1815"/>
                <a:gd name="T31" fmla="*/ 623 h 1984"/>
                <a:gd name="T32" fmla="*/ 340 w 1815"/>
                <a:gd name="T33" fmla="*/ 567 h 1984"/>
                <a:gd name="T34" fmla="*/ 227 w 1815"/>
                <a:gd name="T35" fmla="*/ 623 h 1984"/>
                <a:gd name="T36" fmla="*/ 170 w 1815"/>
                <a:gd name="T37" fmla="*/ 567 h 1984"/>
                <a:gd name="T38" fmla="*/ 114 w 1815"/>
                <a:gd name="T39" fmla="*/ 680 h 1984"/>
                <a:gd name="T40" fmla="*/ 57 w 1815"/>
                <a:gd name="T41" fmla="*/ 793 h 1984"/>
                <a:gd name="T42" fmla="*/ 0 w 1815"/>
                <a:gd name="T43" fmla="*/ 964 h 1984"/>
                <a:gd name="T44" fmla="*/ 57 w 1815"/>
                <a:gd name="T45" fmla="*/ 1077 h 1984"/>
                <a:gd name="T46" fmla="*/ 114 w 1815"/>
                <a:gd name="T47" fmla="*/ 1190 h 1984"/>
                <a:gd name="T48" fmla="*/ 454 w 1815"/>
                <a:gd name="T49" fmla="*/ 1247 h 1984"/>
                <a:gd name="T50" fmla="*/ 397 w 1815"/>
                <a:gd name="T51" fmla="*/ 1304 h 1984"/>
                <a:gd name="T52" fmla="*/ 340 w 1815"/>
                <a:gd name="T53" fmla="*/ 1360 h 1984"/>
                <a:gd name="T54" fmla="*/ 170 w 1815"/>
                <a:gd name="T55" fmla="*/ 1304 h 1984"/>
                <a:gd name="T56" fmla="*/ 0 w 1815"/>
                <a:gd name="T57" fmla="*/ 1360 h 1984"/>
                <a:gd name="T58" fmla="*/ 170 w 1815"/>
                <a:gd name="T59" fmla="*/ 1587 h 1984"/>
                <a:gd name="T60" fmla="*/ 170 w 1815"/>
                <a:gd name="T61" fmla="*/ 1701 h 1984"/>
                <a:gd name="T62" fmla="*/ 114 w 1815"/>
                <a:gd name="T63" fmla="*/ 1871 h 1984"/>
                <a:gd name="T64" fmla="*/ 227 w 1815"/>
                <a:gd name="T65" fmla="*/ 1984 h 1984"/>
                <a:gd name="T66" fmla="*/ 284 w 1815"/>
                <a:gd name="T67" fmla="*/ 1814 h 1984"/>
                <a:gd name="T68" fmla="*/ 227 w 1815"/>
                <a:gd name="T69" fmla="*/ 1757 h 1984"/>
                <a:gd name="T70" fmla="*/ 454 w 1815"/>
                <a:gd name="T71" fmla="*/ 1644 h 1984"/>
                <a:gd name="T72" fmla="*/ 567 w 1815"/>
                <a:gd name="T73" fmla="*/ 1531 h 1984"/>
                <a:gd name="T74" fmla="*/ 511 w 1815"/>
                <a:gd name="T75" fmla="*/ 1474 h 1984"/>
                <a:gd name="T76" fmla="*/ 624 w 1815"/>
                <a:gd name="T77" fmla="*/ 1417 h 1984"/>
                <a:gd name="T78" fmla="*/ 851 w 1815"/>
                <a:gd name="T79" fmla="*/ 1360 h 1984"/>
                <a:gd name="T80" fmla="*/ 737 w 1815"/>
                <a:gd name="T81" fmla="*/ 1247 h 1984"/>
                <a:gd name="T82" fmla="*/ 794 w 1815"/>
                <a:gd name="T83" fmla="*/ 1190 h 1984"/>
                <a:gd name="T84" fmla="*/ 851 w 1815"/>
                <a:gd name="T85" fmla="*/ 1134 h 1984"/>
                <a:gd name="T86" fmla="*/ 964 w 1815"/>
                <a:gd name="T87" fmla="*/ 1190 h 1984"/>
                <a:gd name="T88" fmla="*/ 1021 w 1815"/>
                <a:gd name="T89" fmla="*/ 1134 h 1984"/>
                <a:gd name="T90" fmla="*/ 1078 w 1815"/>
                <a:gd name="T91" fmla="*/ 1020 h 1984"/>
                <a:gd name="T92" fmla="*/ 964 w 1815"/>
                <a:gd name="T93" fmla="*/ 793 h 1984"/>
                <a:gd name="T94" fmla="*/ 1021 w 1815"/>
                <a:gd name="T95" fmla="*/ 737 h 1984"/>
                <a:gd name="T96" fmla="*/ 1078 w 1815"/>
                <a:gd name="T97" fmla="*/ 623 h 1984"/>
                <a:gd name="T98" fmla="*/ 1191 w 1815"/>
                <a:gd name="T99" fmla="*/ 680 h 1984"/>
                <a:gd name="T100" fmla="*/ 1134 w 1815"/>
                <a:gd name="T101" fmla="*/ 737 h 1984"/>
                <a:gd name="T102" fmla="*/ 1248 w 1815"/>
                <a:gd name="T103" fmla="*/ 850 h 1984"/>
                <a:gd name="T104" fmla="*/ 1304 w 1815"/>
                <a:gd name="T105" fmla="*/ 737 h 1984"/>
                <a:gd name="T106" fmla="*/ 1531 w 1815"/>
                <a:gd name="T107" fmla="*/ 793 h 1984"/>
                <a:gd name="T108" fmla="*/ 1701 w 1815"/>
                <a:gd name="T109" fmla="*/ 737 h 1984"/>
                <a:gd name="T110" fmla="*/ 1758 w 1815"/>
                <a:gd name="T111" fmla="*/ 623 h 1984"/>
                <a:gd name="T112" fmla="*/ 1588 w 1815"/>
                <a:gd name="T113" fmla="*/ 567 h 1984"/>
                <a:gd name="T114" fmla="*/ 1758 w 1815"/>
                <a:gd name="T115" fmla="*/ 397 h 1984"/>
                <a:gd name="T116" fmla="*/ 1815 w 1815"/>
                <a:gd name="T117" fmla="*/ 28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5" h="1984">
                  <a:moveTo>
                    <a:pt x="1815" y="170"/>
                  </a:move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6"/>
                  </a:lnTo>
                  <a:lnTo>
                    <a:pt x="1418" y="226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078" y="453"/>
                  </a:lnTo>
                  <a:lnTo>
                    <a:pt x="1078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247"/>
                  </a:lnTo>
                  <a:lnTo>
                    <a:pt x="454" y="1247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0"/>
                  </a:lnTo>
                  <a:lnTo>
                    <a:pt x="340" y="1360"/>
                  </a:lnTo>
                  <a:lnTo>
                    <a:pt x="34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0" y="1360"/>
                  </a:lnTo>
                  <a:lnTo>
                    <a:pt x="0" y="1587"/>
                  </a:lnTo>
                  <a:lnTo>
                    <a:pt x="170" y="1587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114" y="1701"/>
                  </a:lnTo>
                  <a:lnTo>
                    <a:pt x="114" y="1871"/>
                  </a:lnTo>
                  <a:lnTo>
                    <a:pt x="227" y="1871"/>
                  </a:lnTo>
                  <a:lnTo>
                    <a:pt x="227" y="1984"/>
                  </a:lnTo>
                  <a:lnTo>
                    <a:pt x="284" y="1984"/>
                  </a:lnTo>
                  <a:lnTo>
                    <a:pt x="284" y="1814"/>
                  </a:lnTo>
                  <a:lnTo>
                    <a:pt x="227" y="1814"/>
                  </a:lnTo>
                  <a:lnTo>
                    <a:pt x="227" y="1757"/>
                  </a:lnTo>
                  <a:lnTo>
                    <a:pt x="454" y="1757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474"/>
                  </a:lnTo>
                  <a:lnTo>
                    <a:pt x="624" y="1474"/>
                  </a:lnTo>
                  <a:lnTo>
                    <a:pt x="624" y="1417"/>
                  </a:lnTo>
                  <a:lnTo>
                    <a:pt x="624" y="1360"/>
                  </a:lnTo>
                  <a:lnTo>
                    <a:pt x="851" y="1360"/>
                  </a:lnTo>
                  <a:lnTo>
                    <a:pt x="85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190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1" y="113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793"/>
                  </a:lnTo>
                  <a:lnTo>
                    <a:pt x="964" y="793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1078" y="623"/>
                  </a:lnTo>
                  <a:lnTo>
                    <a:pt x="107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737"/>
                  </a:lnTo>
                  <a:lnTo>
                    <a:pt x="1304" y="737"/>
                  </a:lnTo>
                  <a:lnTo>
                    <a:pt x="130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701" y="737"/>
                  </a:lnTo>
                  <a:lnTo>
                    <a:pt x="1701" y="623"/>
                  </a:lnTo>
                  <a:lnTo>
                    <a:pt x="1758" y="623"/>
                  </a:lnTo>
                  <a:lnTo>
                    <a:pt x="1758" y="567"/>
                  </a:lnTo>
                  <a:lnTo>
                    <a:pt x="1588" y="567"/>
                  </a:lnTo>
                  <a:lnTo>
                    <a:pt x="1588" y="397"/>
                  </a:lnTo>
                  <a:lnTo>
                    <a:pt x="1758" y="397"/>
                  </a:lnTo>
                  <a:lnTo>
                    <a:pt x="1758" y="283"/>
                  </a:lnTo>
                  <a:lnTo>
                    <a:pt x="1815" y="283"/>
                  </a:lnTo>
                  <a:lnTo>
                    <a:pt x="1815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B7673880-D74C-4AF9-9B7E-7053CB7BE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903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0 h 57"/>
                <a:gd name="T4" fmla="*/ 0 w 56"/>
                <a:gd name="T5" fmla="*/ 57 h 57"/>
                <a:gd name="T6" fmla="*/ 56 w 56"/>
                <a:gd name="T7" fmla="*/ 57 h 57"/>
                <a:gd name="T8" fmla="*/ 56 w 56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C62BB0E7-B502-4EF6-8398-DB03CC255BDA}"/>
              </a:ext>
            </a:extLst>
          </p:cNvPr>
          <p:cNvGrpSpPr>
            <a:grpSpLocks/>
          </p:cNvGrpSpPr>
          <p:nvPr/>
        </p:nvGrpSpPr>
        <p:grpSpPr bwMode="auto">
          <a:xfrm>
            <a:off x="4349750" y="3700463"/>
            <a:ext cx="1619250" cy="2520950"/>
            <a:chOff x="2740" y="2331"/>
            <a:chExt cx="1020" cy="1588"/>
          </a:xfrm>
        </p:grpSpPr>
        <p:sp>
          <p:nvSpPr>
            <p:cNvPr id="22586" name="Freeform 58">
              <a:extLst>
                <a:ext uri="{FF2B5EF4-FFF2-40B4-BE49-F238E27FC236}">
                  <a16:creationId xmlns:a16="http://schemas.microsoft.com/office/drawing/2014/main" id="{33F36E34-0CFC-4970-8ACB-D0ED137A2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953"/>
              <a:ext cx="453" cy="340"/>
            </a:xfrm>
            <a:custGeom>
              <a:avLst/>
              <a:gdLst>
                <a:gd name="T0" fmla="*/ 56 w 453"/>
                <a:gd name="T1" fmla="*/ 0 h 340"/>
                <a:gd name="T2" fmla="*/ 56 w 453"/>
                <a:gd name="T3" fmla="*/ 56 h 340"/>
                <a:gd name="T4" fmla="*/ 113 w 453"/>
                <a:gd name="T5" fmla="*/ 56 h 340"/>
                <a:gd name="T6" fmla="*/ 113 w 453"/>
                <a:gd name="T7" fmla="*/ 113 h 340"/>
                <a:gd name="T8" fmla="*/ 56 w 453"/>
                <a:gd name="T9" fmla="*/ 113 h 340"/>
                <a:gd name="T10" fmla="*/ 56 w 453"/>
                <a:gd name="T11" fmla="*/ 170 h 340"/>
                <a:gd name="T12" fmla="*/ 0 w 453"/>
                <a:gd name="T13" fmla="*/ 170 h 340"/>
                <a:gd name="T14" fmla="*/ 0 w 453"/>
                <a:gd name="T15" fmla="*/ 226 h 340"/>
                <a:gd name="T16" fmla="*/ 56 w 453"/>
                <a:gd name="T17" fmla="*/ 226 h 340"/>
                <a:gd name="T18" fmla="*/ 56 w 453"/>
                <a:gd name="T19" fmla="*/ 283 h 340"/>
                <a:gd name="T20" fmla="*/ 113 w 453"/>
                <a:gd name="T21" fmla="*/ 283 h 340"/>
                <a:gd name="T22" fmla="*/ 113 w 453"/>
                <a:gd name="T23" fmla="*/ 340 h 340"/>
                <a:gd name="T24" fmla="*/ 283 w 453"/>
                <a:gd name="T25" fmla="*/ 340 h 340"/>
                <a:gd name="T26" fmla="*/ 283 w 453"/>
                <a:gd name="T27" fmla="*/ 283 h 340"/>
                <a:gd name="T28" fmla="*/ 396 w 453"/>
                <a:gd name="T29" fmla="*/ 283 h 340"/>
                <a:gd name="T30" fmla="*/ 396 w 453"/>
                <a:gd name="T31" fmla="*/ 226 h 340"/>
                <a:gd name="T32" fmla="*/ 453 w 453"/>
                <a:gd name="T33" fmla="*/ 226 h 340"/>
                <a:gd name="T34" fmla="*/ 453 w 453"/>
                <a:gd name="T35" fmla="*/ 113 h 340"/>
                <a:gd name="T36" fmla="*/ 396 w 453"/>
                <a:gd name="T37" fmla="*/ 113 h 340"/>
                <a:gd name="T38" fmla="*/ 396 w 453"/>
                <a:gd name="T39" fmla="*/ 0 h 340"/>
                <a:gd name="T40" fmla="*/ 56 w 453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56" y="0"/>
                  </a:move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755AAB83-5A33-4923-BD97-9946C22D7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81"/>
              <a:ext cx="511" cy="397"/>
            </a:xfrm>
            <a:custGeom>
              <a:avLst/>
              <a:gdLst>
                <a:gd name="T0" fmla="*/ 454 w 511"/>
                <a:gd name="T1" fmla="*/ 114 h 397"/>
                <a:gd name="T2" fmla="*/ 284 w 511"/>
                <a:gd name="T3" fmla="*/ 114 h 397"/>
                <a:gd name="T4" fmla="*/ 284 w 511"/>
                <a:gd name="T5" fmla="*/ 57 h 397"/>
                <a:gd name="T6" fmla="*/ 227 w 511"/>
                <a:gd name="T7" fmla="*/ 57 h 397"/>
                <a:gd name="T8" fmla="*/ 227 w 511"/>
                <a:gd name="T9" fmla="*/ 0 h 397"/>
                <a:gd name="T10" fmla="*/ 57 w 511"/>
                <a:gd name="T11" fmla="*/ 0 h 397"/>
                <a:gd name="T12" fmla="*/ 57 w 511"/>
                <a:gd name="T13" fmla="*/ 57 h 397"/>
                <a:gd name="T14" fmla="*/ 0 w 511"/>
                <a:gd name="T15" fmla="*/ 57 h 397"/>
                <a:gd name="T16" fmla="*/ 0 w 511"/>
                <a:gd name="T17" fmla="*/ 114 h 397"/>
                <a:gd name="T18" fmla="*/ 57 w 511"/>
                <a:gd name="T19" fmla="*/ 114 h 397"/>
                <a:gd name="T20" fmla="*/ 57 w 511"/>
                <a:gd name="T21" fmla="*/ 171 h 397"/>
                <a:gd name="T22" fmla="*/ 0 w 511"/>
                <a:gd name="T23" fmla="*/ 171 h 397"/>
                <a:gd name="T24" fmla="*/ 0 w 511"/>
                <a:gd name="T25" fmla="*/ 341 h 397"/>
                <a:gd name="T26" fmla="*/ 57 w 511"/>
                <a:gd name="T27" fmla="*/ 341 h 397"/>
                <a:gd name="T28" fmla="*/ 57 w 511"/>
                <a:gd name="T29" fmla="*/ 397 h 397"/>
                <a:gd name="T30" fmla="*/ 114 w 511"/>
                <a:gd name="T31" fmla="*/ 397 h 397"/>
                <a:gd name="T32" fmla="*/ 114 w 511"/>
                <a:gd name="T33" fmla="*/ 341 h 397"/>
                <a:gd name="T34" fmla="*/ 227 w 511"/>
                <a:gd name="T35" fmla="*/ 341 h 397"/>
                <a:gd name="T36" fmla="*/ 227 w 511"/>
                <a:gd name="T37" fmla="*/ 284 h 397"/>
                <a:gd name="T38" fmla="*/ 284 w 511"/>
                <a:gd name="T39" fmla="*/ 284 h 397"/>
                <a:gd name="T40" fmla="*/ 341 w 511"/>
                <a:gd name="T41" fmla="*/ 284 h 397"/>
                <a:gd name="T42" fmla="*/ 341 w 511"/>
                <a:gd name="T43" fmla="*/ 227 h 397"/>
                <a:gd name="T44" fmla="*/ 511 w 511"/>
                <a:gd name="T45" fmla="*/ 227 h 397"/>
                <a:gd name="T46" fmla="*/ 511 w 511"/>
                <a:gd name="T47" fmla="*/ 171 h 397"/>
                <a:gd name="T48" fmla="*/ 454 w 511"/>
                <a:gd name="T49" fmla="*/ 171 h 397"/>
                <a:gd name="T50" fmla="*/ 454 w 511"/>
                <a:gd name="T5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" h="397">
                  <a:moveTo>
                    <a:pt x="454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BA1A728F-B48E-4329-96B9-421AF2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408"/>
              <a:ext cx="680" cy="511"/>
            </a:xfrm>
            <a:custGeom>
              <a:avLst/>
              <a:gdLst>
                <a:gd name="T0" fmla="*/ 283 w 680"/>
                <a:gd name="T1" fmla="*/ 0 h 511"/>
                <a:gd name="T2" fmla="*/ 227 w 680"/>
                <a:gd name="T3" fmla="*/ 0 h 511"/>
                <a:gd name="T4" fmla="*/ 170 w 680"/>
                <a:gd name="T5" fmla="*/ 0 h 511"/>
                <a:gd name="T6" fmla="*/ 170 w 680"/>
                <a:gd name="T7" fmla="*/ 57 h 511"/>
                <a:gd name="T8" fmla="*/ 113 w 680"/>
                <a:gd name="T9" fmla="*/ 57 h 511"/>
                <a:gd name="T10" fmla="*/ 113 w 680"/>
                <a:gd name="T11" fmla="*/ 114 h 511"/>
                <a:gd name="T12" fmla="*/ 0 w 680"/>
                <a:gd name="T13" fmla="*/ 114 h 511"/>
                <a:gd name="T14" fmla="*/ 0 w 680"/>
                <a:gd name="T15" fmla="*/ 284 h 511"/>
                <a:gd name="T16" fmla="*/ 227 w 680"/>
                <a:gd name="T17" fmla="*/ 284 h 511"/>
                <a:gd name="T18" fmla="*/ 227 w 680"/>
                <a:gd name="T19" fmla="*/ 340 h 511"/>
                <a:gd name="T20" fmla="*/ 283 w 680"/>
                <a:gd name="T21" fmla="*/ 340 h 511"/>
                <a:gd name="T22" fmla="*/ 283 w 680"/>
                <a:gd name="T23" fmla="*/ 397 h 511"/>
                <a:gd name="T24" fmla="*/ 454 w 680"/>
                <a:gd name="T25" fmla="*/ 397 h 511"/>
                <a:gd name="T26" fmla="*/ 454 w 680"/>
                <a:gd name="T27" fmla="*/ 454 h 511"/>
                <a:gd name="T28" fmla="*/ 510 w 680"/>
                <a:gd name="T29" fmla="*/ 454 h 511"/>
                <a:gd name="T30" fmla="*/ 510 w 680"/>
                <a:gd name="T31" fmla="*/ 511 h 511"/>
                <a:gd name="T32" fmla="*/ 680 w 680"/>
                <a:gd name="T33" fmla="*/ 511 h 511"/>
                <a:gd name="T34" fmla="*/ 680 w 680"/>
                <a:gd name="T35" fmla="*/ 340 h 511"/>
                <a:gd name="T36" fmla="*/ 624 w 680"/>
                <a:gd name="T37" fmla="*/ 340 h 511"/>
                <a:gd name="T38" fmla="*/ 624 w 680"/>
                <a:gd name="T39" fmla="*/ 170 h 511"/>
                <a:gd name="T40" fmla="*/ 340 w 680"/>
                <a:gd name="T41" fmla="*/ 170 h 511"/>
                <a:gd name="T42" fmla="*/ 340 w 680"/>
                <a:gd name="T43" fmla="*/ 114 h 511"/>
                <a:gd name="T44" fmla="*/ 283 w 680"/>
                <a:gd name="T45" fmla="*/ 114 h 511"/>
                <a:gd name="T46" fmla="*/ 283 w 680"/>
                <a:gd name="T4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283" y="0"/>
                  </a:move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80" y="511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A5A1FB2D-F144-45C0-B142-3691BE180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2955"/>
              <a:ext cx="511" cy="567"/>
            </a:xfrm>
            <a:custGeom>
              <a:avLst/>
              <a:gdLst>
                <a:gd name="T0" fmla="*/ 511 w 511"/>
                <a:gd name="T1" fmla="*/ 226 h 567"/>
                <a:gd name="T2" fmla="*/ 511 w 511"/>
                <a:gd name="T3" fmla="*/ 170 h 567"/>
                <a:gd name="T4" fmla="*/ 454 w 511"/>
                <a:gd name="T5" fmla="*/ 170 h 567"/>
                <a:gd name="T6" fmla="*/ 454 w 511"/>
                <a:gd name="T7" fmla="*/ 113 h 567"/>
                <a:gd name="T8" fmla="*/ 397 w 511"/>
                <a:gd name="T9" fmla="*/ 113 h 567"/>
                <a:gd name="T10" fmla="*/ 397 w 511"/>
                <a:gd name="T11" fmla="*/ 170 h 567"/>
                <a:gd name="T12" fmla="*/ 284 w 511"/>
                <a:gd name="T13" fmla="*/ 170 h 567"/>
                <a:gd name="T14" fmla="*/ 284 w 511"/>
                <a:gd name="T15" fmla="*/ 113 h 567"/>
                <a:gd name="T16" fmla="*/ 341 w 511"/>
                <a:gd name="T17" fmla="*/ 113 h 567"/>
                <a:gd name="T18" fmla="*/ 341 w 511"/>
                <a:gd name="T19" fmla="*/ 0 h 567"/>
                <a:gd name="T20" fmla="*/ 171 w 511"/>
                <a:gd name="T21" fmla="*/ 0 h 567"/>
                <a:gd name="T22" fmla="*/ 171 w 511"/>
                <a:gd name="T23" fmla="*/ 56 h 567"/>
                <a:gd name="T24" fmla="*/ 0 w 511"/>
                <a:gd name="T25" fmla="*/ 56 h 567"/>
                <a:gd name="T26" fmla="*/ 0 w 511"/>
                <a:gd name="T27" fmla="*/ 113 h 567"/>
                <a:gd name="T28" fmla="*/ 57 w 511"/>
                <a:gd name="T29" fmla="*/ 113 h 567"/>
                <a:gd name="T30" fmla="*/ 57 w 511"/>
                <a:gd name="T31" fmla="*/ 226 h 567"/>
                <a:gd name="T32" fmla="*/ 114 w 511"/>
                <a:gd name="T33" fmla="*/ 226 h 567"/>
                <a:gd name="T34" fmla="*/ 114 w 511"/>
                <a:gd name="T35" fmla="*/ 340 h 567"/>
                <a:gd name="T36" fmla="*/ 57 w 511"/>
                <a:gd name="T37" fmla="*/ 340 h 567"/>
                <a:gd name="T38" fmla="*/ 57 w 511"/>
                <a:gd name="T39" fmla="*/ 397 h 567"/>
                <a:gd name="T40" fmla="*/ 0 w 511"/>
                <a:gd name="T41" fmla="*/ 397 h 567"/>
                <a:gd name="T42" fmla="*/ 0 w 511"/>
                <a:gd name="T43" fmla="*/ 453 h 567"/>
                <a:gd name="T44" fmla="*/ 57 w 511"/>
                <a:gd name="T45" fmla="*/ 453 h 567"/>
                <a:gd name="T46" fmla="*/ 57 w 511"/>
                <a:gd name="T47" fmla="*/ 510 h 567"/>
                <a:gd name="T48" fmla="*/ 114 w 511"/>
                <a:gd name="T49" fmla="*/ 510 h 567"/>
                <a:gd name="T50" fmla="*/ 114 w 511"/>
                <a:gd name="T51" fmla="*/ 567 h 567"/>
                <a:gd name="T52" fmla="*/ 227 w 511"/>
                <a:gd name="T53" fmla="*/ 567 h 567"/>
                <a:gd name="T54" fmla="*/ 227 w 511"/>
                <a:gd name="T55" fmla="*/ 510 h 567"/>
                <a:gd name="T56" fmla="*/ 284 w 511"/>
                <a:gd name="T57" fmla="*/ 510 h 567"/>
                <a:gd name="T58" fmla="*/ 284 w 511"/>
                <a:gd name="T59" fmla="*/ 453 h 567"/>
                <a:gd name="T60" fmla="*/ 397 w 511"/>
                <a:gd name="T61" fmla="*/ 453 h 567"/>
                <a:gd name="T62" fmla="*/ 397 w 511"/>
                <a:gd name="T63" fmla="*/ 397 h 567"/>
                <a:gd name="T64" fmla="*/ 454 w 511"/>
                <a:gd name="T65" fmla="*/ 397 h 567"/>
                <a:gd name="T66" fmla="*/ 454 w 511"/>
                <a:gd name="T67" fmla="*/ 340 h 567"/>
                <a:gd name="T68" fmla="*/ 397 w 511"/>
                <a:gd name="T69" fmla="*/ 340 h 567"/>
                <a:gd name="T70" fmla="*/ 397 w 511"/>
                <a:gd name="T71" fmla="*/ 283 h 567"/>
                <a:gd name="T72" fmla="*/ 454 w 511"/>
                <a:gd name="T73" fmla="*/ 283 h 567"/>
                <a:gd name="T74" fmla="*/ 454 w 511"/>
                <a:gd name="T75" fmla="*/ 226 h 567"/>
                <a:gd name="T76" fmla="*/ 511 w 511"/>
                <a:gd name="T7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567">
                  <a:moveTo>
                    <a:pt x="511" y="226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62">
              <a:extLst>
                <a:ext uri="{FF2B5EF4-FFF2-40B4-BE49-F238E27FC236}">
                  <a16:creationId xmlns:a16="http://schemas.microsoft.com/office/drawing/2014/main" id="{657398C5-F12C-44B0-9255-A094207CF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2331"/>
              <a:ext cx="454" cy="850"/>
            </a:xfrm>
            <a:custGeom>
              <a:avLst/>
              <a:gdLst>
                <a:gd name="T0" fmla="*/ 397 w 454"/>
                <a:gd name="T1" fmla="*/ 0 h 850"/>
                <a:gd name="T2" fmla="*/ 397 w 454"/>
                <a:gd name="T3" fmla="*/ 340 h 850"/>
                <a:gd name="T4" fmla="*/ 341 w 454"/>
                <a:gd name="T5" fmla="*/ 340 h 850"/>
                <a:gd name="T6" fmla="*/ 341 w 454"/>
                <a:gd name="T7" fmla="*/ 454 h 850"/>
                <a:gd name="T8" fmla="*/ 397 w 454"/>
                <a:gd name="T9" fmla="*/ 454 h 850"/>
                <a:gd name="T10" fmla="*/ 397 w 454"/>
                <a:gd name="T11" fmla="*/ 680 h 850"/>
                <a:gd name="T12" fmla="*/ 454 w 454"/>
                <a:gd name="T13" fmla="*/ 680 h 850"/>
                <a:gd name="T14" fmla="*/ 454 w 454"/>
                <a:gd name="T15" fmla="*/ 737 h 850"/>
                <a:gd name="T16" fmla="*/ 397 w 454"/>
                <a:gd name="T17" fmla="*/ 737 h 850"/>
                <a:gd name="T18" fmla="*/ 397 w 454"/>
                <a:gd name="T19" fmla="*/ 794 h 850"/>
                <a:gd name="T20" fmla="*/ 341 w 454"/>
                <a:gd name="T21" fmla="*/ 794 h 850"/>
                <a:gd name="T22" fmla="*/ 341 w 454"/>
                <a:gd name="T23" fmla="*/ 850 h 850"/>
                <a:gd name="T24" fmla="*/ 284 w 454"/>
                <a:gd name="T25" fmla="*/ 850 h 850"/>
                <a:gd name="T26" fmla="*/ 284 w 454"/>
                <a:gd name="T27" fmla="*/ 794 h 850"/>
                <a:gd name="T28" fmla="*/ 227 w 454"/>
                <a:gd name="T29" fmla="*/ 794 h 850"/>
                <a:gd name="T30" fmla="*/ 227 w 454"/>
                <a:gd name="T31" fmla="*/ 737 h 850"/>
                <a:gd name="T32" fmla="*/ 170 w 454"/>
                <a:gd name="T33" fmla="*/ 737 h 850"/>
                <a:gd name="T34" fmla="*/ 170 w 454"/>
                <a:gd name="T35" fmla="*/ 794 h 850"/>
                <a:gd name="T36" fmla="*/ 57 w 454"/>
                <a:gd name="T37" fmla="*/ 794 h 850"/>
                <a:gd name="T38" fmla="*/ 57 w 454"/>
                <a:gd name="T39" fmla="*/ 737 h 850"/>
                <a:gd name="T40" fmla="*/ 114 w 454"/>
                <a:gd name="T41" fmla="*/ 737 h 850"/>
                <a:gd name="T42" fmla="*/ 114 w 454"/>
                <a:gd name="T43" fmla="*/ 624 h 850"/>
                <a:gd name="T44" fmla="*/ 0 w 454"/>
                <a:gd name="T45" fmla="*/ 624 h 850"/>
                <a:gd name="T46" fmla="*/ 0 w 454"/>
                <a:gd name="T47" fmla="*/ 510 h 850"/>
                <a:gd name="T48" fmla="*/ 57 w 454"/>
                <a:gd name="T49" fmla="*/ 510 h 850"/>
                <a:gd name="T50" fmla="*/ 57 w 454"/>
                <a:gd name="T51" fmla="*/ 340 h 850"/>
                <a:gd name="T52" fmla="*/ 0 w 454"/>
                <a:gd name="T53" fmla="*/ 340 h 850"/>
                <a:gd name="T54" fmla="*/ 0 w 454"/>
                <a:gd name="T55" fmla="*/ 283 h 850"/>
                <a:gd name="T56" fmla="*/ 57 w 454"/>
                <a:gd name="T57" fmla="*/ 283 h 850"/>
                <a:gd name="T58" fmla="*/ 57 w 454"/>
                <a:gd name="T59" fmla="*/ 227 h 850"/>
                <a:gd name="T60" fmla="*/ 114 w 454"/>
                <a:gd name="T61" fmla="*/ 227 h 850"/>
                <a:gd name="T62" fmla="*/ 114 w 454"/>
                <a:gd name="T63" fmla="*/ 113 h 850"/>
                <a:gd name="T64" fmla="*/ 284 w 454"/>
                <a:gd name="T65" fmla="*/ 113 h 850"/>
                <a:gd name="T66" fmla="*/ 284 w 454"/>
                <a:gd name="T67" fmla="*/ 0 h 850"/>
                <a:gd name="T68" fmla="*/ 397 w 454"/>
                <a:gd name="T6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850">
                  <a:moveTo>
                    <a:pt x="397" y="0"/>
                  </a:moveTo>
                  <a:lnTo>
                    <a:pt x="39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8B870C57-9036-43AA-96E0-C52B18D72F3F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248CEA4E-FAD3-4E45-B47F-03315DD11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1745D8FF-7CCB-43BF-A795-B115927A5B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1B8ABB9B-A559-4AF5-9068-F36C9FA32302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93E410E0-400B-4324-B29B-8CC31C5492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4BB8D856-1CF9-4D43-9F0C-51ADCDEF6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8321AF06-9CF8-44C9-AD2E-152FC7CA5DAB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9FC02FCE-DB11-422A-A5E9-B54D560049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42610705-4998-4277-B3C6-127D71A56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85D351BD-E381-448B-B15D-909C1712D080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F7EFB8AD-EE18-4EAD-880E-78B8B3F69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BBAD85D2-4802-4325-A4D3-A4F1DCC93C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466811C6-0DB1-4BCC-98AB-D95FCF4189C0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088E37BF-110B-4A63-BA8B-473DAF7ACE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5FBFEB95-44B6-40F3-88A0-29679C07C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C3617096-4B79-40D8-BF85-F54B9E898D0B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11C188CF-0596-40FD-ACFC-9A105253F4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D5733605-6BDF-4890-B71F-9D25B9B297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30A1F14B-44D3-455E-8C61-0ECBF509EC8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0B463588-66B6-491B-9E0B-D477A827AB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8C25B62B-6E45-4F5B-8647-03762B210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F2466302-5151-45C2-945A-80E97D8A0672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AA33FE48-0779-4037-8B79-BE3D9495FE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BA8B35F5-3BC2-4E76-81FD-4CE8438A1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4BA2AD9F-010C-4DB9-ACF9-77797DD84691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D9276F63-866F-4DFC-B7D7-C975678387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4EEFCD7F-5629-4C7D-AA7B-DD1152F54D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B3490241-9A15-4CA4-8067-94DD58F06827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0F937B83-1B9A-4A49-AE62-74D9E9C89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E826F25E-98A1-42B5-9461-A1B26D5D3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ACE23F59-C239-4C55-95C4-C49F9E0B6EBD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53C85555-00B4-42B1-9C23-0A76A982BC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E2C9B12D-1743-4501-A572-C3ED5E605F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596D406A-7500-4A9B-8F1E-99789A18CDD0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434488BE-6BE3-4A9F-AFBE-F4FC062C14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99E62006-BD0F-4620-B8DC-C2EB56C62D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DF97985C-6A0D-48FC-AB94-11ACC02CC588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828FFC9D-D1C4-4FEE-AF6C-93A5EC289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2C5D34C0-ED2B-487F-BB8B-A75FCF339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2261947A-13F4-4540-AC22-6F0536A5EADB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FF85F438-3B26-4091-AA82-DA2D2B3919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6A6E2928-FE9F-4C1B-B369-3B537A1980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E031187F-4A25-4AEA-9DC5-BFB34D0E7E6B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78D1C2C3-3CD1-4567-B6E9-66703114C4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E412FBF6-CC61-4BB1-8534-DA4F7E7D9A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4DDACD5C-6243-4342-9EF9-6EAA9C1319E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8B5457F0-C24C-40BD-AB2B-854847890B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555542D0-52AF-4C2B-A7F9-985DBB5CF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22639" name="Group 111">
            <a:extLst>
              <a:ext uri="{FF2B5EF4-FFF2-40B4-BE49-F238E27FC236}">
                <a16:creationId xmlns:a16="http://schemas.microsoft.com/office/drawing/2014/main" id="{F12C5D6D-366F-4F06-A1AF-E6D79E0E2B26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43608AD8-0B77-4D69-8F16-71108FAA4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001902F7-1CB3-4F8F-85AA-443850761F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2642" name="Group 114">
            <a:extLst>
              <a:ext uri="{FF2B5EF4-FFF2-40B4-BE49-F238E27FC236}">
                <a16:creationId xmlns:a16="http://schemas.microsoft.com/office/drawing/2014/main" id="{EB12EB00-0F96-4F26-AAC3-8CC45FF69767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3FF7998A-B5BA-4879-8172-34FCC8EA4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44DE1840-3FB1-4AA9-AD3E-C3E1777656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22645" name="Group 117">
            <a:extLst>
              <a:ext uri="{FF2B5EF4-FFF2-40B4-BE49-F238E27FC236}">
                <a16:creationId xmlns:a16="http://schemas.microsoft.com/office/drawing/2014/main" id="{44DB2144-1FF0-465D-979E-88D6731E8091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4A0F492A-C446-47D4-861B-86797DBB48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700C704C-F322-42FB-8E64-42F40D238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22648" name="Group 120">
            <a:extLst>
              <a:ext uri="{FF2B5EF4-FFF2-40B4-BE49-F238E27FC236}">
                <a16:creationId xmlns:a16="http://schemas.microsoft.com/office/drawing/2014/main" id="{A8A5285C-14B4-4619-9CAF-00725882F872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9B13EB8F-2997-426B-B3FA-9700DAADA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1429E73B-8680-4122-9E1D-3B6B31D065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22651" name="Group 123">
            <a:extLst>
              <a:ext uri="{FF2B5EF4-FFF2-40B4-BE49-F238E27FC236}">
                <a16:creationId xmlns:a16="http://schemas.microsoft.com/office/drawing/2014/main" id="{C9236169-8327-4451-A466-2FE9640095F1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BCD8FD70-38DF-485B-B12A-689C0F38F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BFD6DF17-BB98-467C-896C-B1615C992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22654" name="Group 126">
            <a:extLst>
              <a:ext uri="{FF2B5EF4-FFF2-40B4-BE49-F238E27FC236}">
                <a16:creationId xmlns:a16="http://schemas.microsoft.com/office/drawing/2014/main" id="{7A874315-5311-4392-9397-0C0E31A2E051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9C23EB02-AE43-412E-833B-B891FBF764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24C6AD82-D43D-46EC-ACB6-C7212EFB1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22657" name="Group 129">
            <a:extLst>
              <a:ext uri="{FF2B5EF4-FFF2-40B4-BE49-F238E27FC236}">
                <a16:creationId xmlns:a16="http://schemas.microsoft.com/office/drawing/2014/main" id="{94BD32C4-FC0F-4D62-BD6B-6BC72E751083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22658" name="WordArt 130">
              <a:extLst>
                <a:ext uri="{FF2B5EF4-FFF2-40B4-BE49-F238E27FC236}">
                  <a16:creationId xmlns:a16="http://schemas.microsoft.com/office/drawing/2014/main" id="{04FAD67E-AD3E-4997-B85F-A198011E4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22659" name="WordArt 131">
              <a:extLst>
                <a:ext uri="{FF2B5EF4-FFF2-40B4-BE49-F238E27FC236}">
                  <a16:creationId xmlns:a16="http://schemas.microsoft.com/office/drawing/2014/main" id="{CD5E46AC-55C8-44BB-B2C6-406BAE12C4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22660" name="Group 132">
            <a:extLst>
              <a:ext uri="{FF2B5EF4-FFF2-40B4-BE49-F238E27FC236}">
                <a16:creationId xmlns:a16="http://schemas.microsoft.com/office/drawing/2014/main" id="{8E798B39-2211-450D-9ECD-660A5E3A4F16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22661" name="WordArt 133">
              <a:extLst>
                <a:ext uri="{FF2B5EF4-FFF2-40B4-BE49-F238E27FC236}">
                  <a16:creationId xmlns:a16="http://schemas.microsoft.com/office/drawing/2014/main" id="{AEA54B82-8BFC-407E-BB3E-CD6F0A7BD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22662" name="WordArt 134">
              <a:extLst>
                <a:ext uri="{FF2B5EF4-FFF2-40B4-BE49-F238E27FC236}">
                  <a16:creationId xmlns:a16="http://schemas.microsoft.com/office/drawing/2014/main" id="{9DA72895-1ABD-4D42-83C1-48D543ACE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22663" name="Group 135">
            <a:extLst>
              <a:ext uri="{FF2B5EF4-FFF2-40B4-BE49-F238E27FC236}">
                <a16:creationId xmlns:a16="http://schemas.microsoft.com/office/drawing/2014/main" id="{60E0BA75-7636-432B-96C1-65FC0EB18DE9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22664" name="WordArt 136">
              <a:extLst>
                <a:ext uri="{FF2B5EF4-FFF2-40B4-BE49-F238E27FC236}">
                  <a16:creationId xmlns:a16="http://schemas.microsoft.com/office/drawing/2014/main" id="{88E5D1D0-910A-4777-94B8-DB38AF7553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22665" name="WordArt 137">
              <a:extLst>
                <a:ext uri="{FF2B5EF4-FFF2-40B4-BE49-F238E27FC236}">
                  <a16:creationId xmlns:a16="http://schemas.microsoft.com/office/drawing/2014/main" id="{69F658EC-2DB8-4D63-97D8-150B8CE14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22666" name="Group 138">
            <a:extLst>
              <a:ext uri="{FF2B5EF4-FFF2-40B4-BE49-F238E27FC236}">
                <a16:creationId xmlns:a16="http://schemas.microsoft.com/office/drawing/2014/main" id="{A9F52D21-6DB1-438F-A3C4-B8A84512BE21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22667" name="WordArt 139">
              <a:extLst>
                <a:ext uri="{FF2B5EF4-FFF2-40B4-BE49-F238E27FC236}">
                  <a16:creationId xmlns:a16="http://schemas.microsoft.com/office/drawing/2014/main" id="{25D2EC8A-9D9C-49BC-9A42-AED906BC4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22668" name="WordArt 140">
              <a:extLst>
                <a:ext uri="{FF2B5EF4-FFF2-40B4-BE49-F238E27FC236}">
                  <a16:creationId xmlns:a16="http://schemas.microsoft.com/office/drawing/2014/main" id="{D646930D-6981-48E2-A84E-8967BAC021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22669" name="Group 141">
            <a:extLst>
              <a:ext uri="{FF2B5EF4-FFF2-40B4-BE49-F238E27FC236}">
                <a16:creationId xmlns:a16="http://schemas.microsoft.com/office/drawing/2014/main" id="{31716F91-2F17-4034-9BDF-0D7910DE8EB6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22670" name="WordArt 142">
              <a:extLst>
                <a:ext uri="{FF2B5EF4-FFF2-40B4-BE49-F238E27FC236}">
                  <a16:creationId xmlns:a16="http://schemas.microsoft.com/office/drawing/2014/main" id="{E64B7C1B-C180-442D-8CE0-7FD1155D5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2671" name="WordArt 143">
              <a:extLst>
                <a:ext uri="{FF2B5EF4-FFF2-40B4-BE49-F238E27FC236}">
                  <a16:creationId xmlns:a16="http://schemas.microsoft.com/office/drawing/2014/main" id="{C5958747-B482-4AE9-BBA3-DBD9271EFE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2672" name="Group 144">
            <a:extLst>
              <a:ext uri="{FF2B5EF4-FFF2-40B4-BE49-F238E27FC236}">
                <a16:creationId xmlns:a16="http://schemas.microsoft.com/office/drawing/2014/main" id="{D2DDA6B9-B7A9-4B33-8AEE-589C767A86D2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22673" name="WordArt 145">
              <a:extLst>
                <a:ext uri="{FF2B5EF4-FFF2-40B4-BE49-F238E27FC236}">
                  <a16:creationId xmlns:a16="http://schemas.microsoft.com/office/drawing/2014/main" id="{66041FEE-A4B1-4006-8D7B-3F16AA04D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22674" name="WordArt 146">
              <a:extLst>
                <a:ext uri="{FF2B5EF4-FFF2-40B4-BE49-F238E27FC236}">
                  <a16:creationId xmlns:a16="http://schemas.microsoft.com/office/drawing/2014/main" id="{6BA44FFA-7585-4E4C-A8C4-366253B90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22675" name="Group 147">
            <a:extLst>
              <a:ext uri="{FF2B5EF4-FFF2-40B4-BE49-F238E27FC236}">
                <a16:creationId xmlns:a16="http://schemas.microsoft.com/office/drawing/2014/main" id="{17EBF8ED-2516-465E-AA90-D9B279504FBF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22676" name="WordArt 148">
              <a:extLst>
                <a:ext uri="{FF2B5EF4-FFF2-40B4-BE49-F238E27FC236}">
                  <a16:creationId xmlns:a16="http://schemas.microsoft.com/office/drawing/2014/main" id="{EF0DDF8E-22DB-4766-923A-735CBDBAC6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22677" name="WordArt 149">
              <a:extLst>
                <a:ext uri="{FF2B5EF4-FFF2-40B4-BE49-F238E27FC236}">
                  <a16:creationId xmlns:a16="http://schemas.microsoft.com/office/drawing/2014/main" id="{06354917-B18D-4C7A-B0C5-9CEAE3B3DE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22678" name="Group 150">
            <a:extLst>
              <a:ext uri="{FF2B5EF4-FFF2-40B4-BE49-F238E27FC236}">
                <a16:creationId xmlns:a16="http://schemas.microsoft.com/office/drawing/2014/main" id="{78F0BCD3-FCA1-4EA4-AE20-FBEFD9CCA037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22679" name="WordArt 151">
              <a:extLst>
                <a:ext uri="{FF2B5EF4-FFF2-40B4-BE49-F238E27FC236}">
                  <a16:creationId xmlns:a16="http://schemas.microsoft.com/office/drawing/2014/main" id="{EF21AC30-55AC-4673-8F8A-36D6E35E3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22680" name="WordArt 152">
              <a:extLst>
                <a:ext uri="{FF2B5EF4-FFF2-40B4-BE49-F238E27FC236}">
                  <a16:creationId xmlns:a16="http://schemas.microsoft.com/office/drawing/2014/main" id="{A995CEAF-4364-48CC-B911-97A13E0486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22681" name="Group 153">
            <a:extLst>
              <a:ext uri="{FF2B5EF4-FFF2-40B4-BE49-F238E27FC236}">
                <a16:creationId xmlns:a16="http://schemas.microsoft.com/office/drawing/2014/main" id="{CD07EFD4-0BC2-423B-8D68-EA7817B74103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22682" name="WordArt 154">
              <a:extLst>
                <a:ext uri="{FF2B5EF4-FFF2-40B4-BE49-F238E27FC236}">
                  <a16:creationId xmlns:a16="http://schemas.microsoft.com/office/drawing/2014/main" id="{059A2F8F-47CF-47CE-ADE0-9E60496D38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22683" name="WordArt 155">
              <a:extLst>
                <a:ext uri="{FF2B5EF4-FFF2-40B4-BE49-F238E27FC236}">
                  <a16:creationId xmlns:a16="http://schemas.microsoft.com/office/drawing/2014/main" id="{8DDFF99F-E062-485A-AE39-0235EE6FBA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22684" name="Group 156">
            <a:extLst>
              <a:ext uri="{FF2B5EF4-FFF2-40B4-BE49-F238E27FC236}">
                <a16:creationId xmlns:a16="http://schemas.microsoft.com/office/drawing/2014/main" id="{1072ED16-BDAE-4625-A683-F92CE5DC95A0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22685" name="WordArt 157">
              <a:extLst>
                <a:ext uri="{FF2B5EF4-FFF2-40B4-BE49-F238E27FC236}">
                  <a16:creationId xmlns:a16="http://schemas.microsoft.com/office/drawing/2014/main" id="{4BB8459B-67F6-4535-B357-ACEA54568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22686" name="WordArt 158">
              <a:extLst>
                <a:ext uri="{FF2B5EF4-FFF2-40B4-BE49-F238E27FC236}">
                  <a16:creationId xmlns:a16="http://schemas.microsoft.com/office/drawing/2014/main" id="{AAE7A2D1-1408-47FC-84E2-62DB1D40A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22687" name="Group 159">
            <a:extLst>
              <a:ext uri="{FF2B5EF4-FFF2-40B4-BE49-F238E27FC236}">
                <a16:creationId xmlns:a16="http://schemas.microsoft.com/office/drawing/2014/main" id="{46169C90-8931-45FC-9C03-3053CC55A4D3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22688" name="WordArt 160">
              <a:extLst>
                <a:ext uri="{FF2B5EF4-FFF2-40B4-BE49-F238E27FC236}">
                  <a16:creationId xmlns:a16="http://schemas.microsoft.com/office/drawing/2014/main" id="{CE15256B-0A85-41C1-89C7-65757D357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22689" name="WordArt 161">
              <a:extLst>
                <a:ext uri="{FF2B5EF4-FFF2-40B4-BE49-F238E27FC236}">
                  <a16:creationId xmlns:a16="http://schemas.microsoft.com/office/drawing/2014/main" id="{715AC374-D113-403C-85FD-73D17B1A32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22690" name="Group 162">
            <a:extLst>
              <a:ext uri="{FF2B5EF4-FFF2-40B4-BE49-F238E27FC236}">
                <a16:creationId xmlns:a16="http://schemas.microsoft.com/office/drawing/2014/main" id="{DC70C931-62E8-4DB0-8D30-E954C43209FE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22691" name="WordArt 163">
              <a:extLst>
                <a:ext uri="{FF2B5EF4-FFF2-40B4-BE49-F238E27FC236}">
                  <a16:creationId xmlns:a16="http://schemas.microsoft.com/office/drawing/2014/main" id="{BA0DF291-3964-4D72-941E-4DAD2F60DB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22692" name="WordArt 164">
              <a:extLst>
                <a:ext uri="{FF2B5EF4-FFF2-40B4-BE49-F238E27FC236}">
                  <a16:creationId xmlns:a16="http://schemas.microsoft.com/office/drawing/2014/main" id="{915CEFAD-5758-4EB2-AD95-A9ED9504A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22693" name="Group 165">
            <a:extLst>
              <a:ext uri="{FF2B5EF4-FFF2-40B4-BE49-F238E27FC236}">
                <a16:creationId xmlns:a16="http://schemas.microsoft.com/office/drawing/2014/main" id="{85073C8C-E07E-4A4A-B70D-4C455952636E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22694" name="WordArt 166">
              <a:extLst>
                <a:ext uri="{FF2B5EF4-FFF2-40B4-BE49-F238E27FC236}">
                  <a16:creationId xmlns:a16="http://schemas.microsoft.com/office/drawing/2014/main" id="{36E326F8-D1E7-43BA-937F-7A928B4C7F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22695" name="WordArt 167">
              <a:extLst>
                <a:ext uri="{FF2B5EF4-FFF2-40B4-BE49-F238E27FC236}">
                  <a16:creationId xmlns:a16="http://schemas.microsoft.com/office/drawing/2014/main" id="{A92FD058-2B80-4B8E-B924-51B188D353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22696" name="Group 168">
            <a:extLst>
              <a:ext uri="{FF2B5EF4-FFF2-40B4-BE49-F238E27FC236}">
                <a16:creationId xmlns:a16="http://schemas.microsoft.com/office/drawing/2014/main" id="{E73E1021-6EC5-44B2-A6D8-D2447D36F31D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22697" name="WordArt 169">
              <a:extLst>
                <a:ext uri="{FF2B5EF4-FFF2-40B4-BE49-F238E27FC236}">
                  <a16:creationId xmlns:a16="http://schemas.microsoft.com/office/drawing/2014/main" id="{91F2378E-EA0A-4C42-B0E6-82171280A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2698" name="WordArt 170">
              <a:extLst>
                <a:ext uri="{FF2B5EF4-FFF2-40B4-BE49-F238E27FC236}">
                  <a16:creationId xmlns:a16="http://schemas.microsoft.com/office/drawing/2014/main" id="{1D748A83-89AA-4DDF-9183-D874554FB7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2699" name="Group 171">
            <a:extLst>
              <a:ext uri="{FF2B5EF4-FFF2-40B4-BE49-F238E27FC236}">
                <a16:creationId xmlns:a16="http://schemas.microsoft.com/office/drawing/2014/main" id="{61C3FD60-CA7B-41FE-BD57-82AF5615F99D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22700" name="WordArt 172">
              <a:extLst>
                <a:ext uri="{FF2B5EF4-FFF2-40B4-BE49-F238E27FC236}">
                  <a16:creationId xmlns:a16="http://schemas.microsoft.com/office/drawing/2014/main" id="{30B3F8A6-A5A4-4C65-829E-146A74A189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22701" name="WordArt 173">
              <a:extLst>
                <a:ext uri="{FF2B5EF4-FFF2-40B4-BE49-F238E27FC236}">
                  <a16:creationId xmlns:a16="http://schemas.microsoft.com/office/drawing/2014/main" id="{AFD52121-72DA-4180-B4FD-530F1B2B1A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22702" name="Group 174">
            <a:extLst>
              <a:ext uri="{FF2B5EF4-FFF2-40B4-BE49-F238E27FC236}">
                <a16:creationId xmlns:a16="http://schemas.microsoft.com/office/drawing/2014/main" id="{8C59ADB3-2D95-4B72-83F5-A8F445FCCEBA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22703" name="WordArt 175">
              <a:extLst>
                <a:ext uri="{FF2B5EF4-FFF2-40B4-BE49-F238E27FC236}">
                  <a16:creationId xmlns:a16="http://schemas.microsoft.com/office/drawing/2014/main" id="{4AA0F74F-4269-4D11-955B-22257D4A58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22704" name="WordArt 176">
              <a:extLst>
                <a:ext uri="{FF2B5EF4-FFF2-40B4-BE49-F238E27FC236}">
                  <a16:creationId xmlns:a16="http://schemas.microsoft.com/office/drawing/2014/main" id="{8E849D40-9A67-4A6F-8BF2-C81D6A2ABF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22705" name="Group 177">
            <a:extLst>
              <a:ext uri="{FF2B5EF4-FFF2-40B4-BE49-F238E27FC236}">
                <a16:creationId xmlns:a16="http://schemas.microsoft.com/office/drawing/2014/main" id="{F6318109-DE18-4899-A48D-A067EEF829CD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22706" name="WordArt 178">
              <a:extLst>
                <a:ext uri="{FF2B5EF4-FFF2-40B4-BE49-F238E27FC236}">
                  <a16:creationId xmlns:a16="http://schemas.microsoft.com/office/drawing/2014/main" id="{0223AB96-1D1A-41E0-82A3-BC8F55F12C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22707" name="WordArt 179">
              <a:extLst>
                <a:ext uri="{FF2B5EF4-FFF2-40B4-BE49-F238E27FC236}">
                  <a16:creationId xmlns:a16="http://schemas.microsoft.com/office/drawing/2014/main" id="{67879E20-9C5E-4FDA-99B5-426DA4572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22708" name="Group 180">
            <a:extLst>
              <a:ext uri="{FF2B5EF4-FFF2-40B4-BE49-F238E27FC236}">
                <a16:creationId xmlns:a16="http://schemas.microsoft.com/office/drawing/2014/main" id="{1E4226B0-03AD-4395-9F95-9474E33C735C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22709" name="WordArt 181">
              <a:extLst>
                <a:ext uri="{FF2B5EF4-FFF2-40B4-BE49-F238E27FC236}">
                  <a16:creationId xmlns:a16="http://schemas.microsoft.com/office/drawing/2014/main" id="{85952B92-67F6-4F24-9ECF-DB0C32E557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22710" name="WordArt 182">
              <a:extLst>
                <a:ext uri="{FF2B5EF4-FFF2-40B4-BE49-F238E27FC236}">
                  <a16:creationId xmlns:a16="http://schemas.microsoft.com/office/drawing/2014/main" id="{32CAA2C7-576B-42E3-9DA0-2F80D5099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22711" name="Group 183">
            <a:extLst>
              <a:ext uri="{FF2B5EF4-FFF2-40B4-BE49-F238E27FC236}">
                <a16:creationId xmlns:a16="http://schemas.microsoft.com/office/drawing/2014/main" id="{5BCFAC2C-6392-4C0A-B2F8-F1725A4A95AD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22712" name="WordArt 184">
              <a:extLst>
                <a:ext uri="{FF2B5EF4-FFF2-40B4-BE49-F238E27FC236}">
                  <a16:creationId xmlns:a16="http://schemas.microsoft.com/office/drawing/2014/main" id="{33E8FD7B-0080-40E8-967A-253FB43EEC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22713" name="WordArt 185">
              <a:extLst>
                <a:ext uri="{FF2B5EF4-FFF2-40B4-BE49-F238E27FC236}">
                  <a16:creationId xmlns:a16="http://schemas.microsoft.com/office/drawing/2014/main" id="{0B0FDC42-5995-40D9-98B8-4ABD6A33F8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22714" name="Group 186">
            <a:extLst>
              <a:ext uri="{FF2B5EF4-FFF2-40B4-BE49-F238E27FC236}">
                <a16:creationId xmlns:a16="http://schemas.microsoft.com/office/drawing/2014/main" id="{E66733C2-B074-464D-8CCA-7639D7C749B2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22715" name="WordArt 187">
              <a:extLst>
                <a:ext uri="{FF2B5EF4-FFF2-40B4-BE49-F238E27FC236}">
                  <a16:creationId xmlns:a16="http://schemas.microsoft.com/office/drawing/2014/main" id="{FA325928-5466-4A67-9157-E840B3D87A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22716" name="WordArt 188">
              <a:extLst>
                <a:ext uri="{FF2B5EF4-FFF2-40B4-BE49-F238E27FC236}">
                  <a16:creationId xmlns:a16="http://schemas.microsoft.com/office/drawing/2014/main" id="{5C573484-3FDE-4530-B949-AF39FE667F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22717" name="Group 189">
            <a:extLst>
              <a:ext uri="{FF2B5EF4-FFF2-40B4-BE49-F238E27FC236}">
                <a16:creationId xmlns:a16="http://schemas.microsoft.com/office/drawing/2014/main" id="{B18CBC71-7864-46F4-982E-9A7AC8D3F0EF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22718" name="WordArt 190">
              <a:extLst>
                <a:ext uri="{FF2B5EF4-FFF2-40B4-BE49-F238E27FC236}">
                  <a16:creationId xmlns:a16="http://schemas.microsoft.com/office/drawing/2014/main" id="{BE87A6FD-F69C-48A3-B0BE-126165440B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22719" name="WordArt 191">
              <a:extLst>
                <a:ext uri="{FF2B5EF4-FFF2-40B4-BE49-F238E27FC236}">
                  <a16:creationId xmlns:a16="http://schemas.microsoft.com/office/drawing/2014/main" id="{82294F2E-8E42-4CAE-B6C7-118F819EE3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22720" name="Group 192">
            <a:extLst>
              <a:ext uri="{FF2B5EF4-FFF2-40B4-BE49-F238E27FC236}">
                <a16:creationId xmlns:a16="http://schemas.microsoft.com/office/drawing/2014/main" id="{6D25B438-B366-4A5A-978B-860D7F2DBB87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22721" name="WordArt 193">
              <a:extLst>
                <a:ext uri="{FF2B5EF4-FFF2-40B4-BE49-F238E27FC236}">
                  <a16:creationId xmlns:a16="http://schemas.microsoft.com/office/drawing/2014/main" id="{BEADC8F9-915F-4D10-83D9-EBF6B8C298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22722" name="WordArt 194">
              <a:extLst>
                <a:ext uri="{FF2B5EF4-FFF2-40B4-BE49-F238E27FC236}">
                  <a16:creationId xmlns:a16="http://schemas.microsoft.com/office/drawing/2014/main" id="{467EE0C3-72AC-41F1-B1EE-913CE19FB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22723" name="Group 195">
            <a:extLst>
              <a:ext uri="{FF2B5EF4-FFF2-40B4-BE49-F238E27FC236}">
                <a16:creationId xmlns:a16="http://schemas.microsoft.com/office/drawing/2014/main" id="{BB48A86F-3B2B-4AE5-9EFE-3D3B7E8C1297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22724" name="WordArt 196">
              <a:extLst>
                <a:ext uri="{FF2B5EF4-FFF2-40B4-BE49-F238E27FC236}">
                  <a16:creationId xmlns:a16="http://schemas.microsoft.com/office/drawing/2014/main" id="{2A969C22-38F9-4B7F-8243-B3D0B5F1C3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22725" name="WordArt 197">
              <a:extLst>
                <a:ext uri="{FF2B5EF4-FFF2-40B4-BE49-F238E27FC236}">
                  <a16:creationId xmlns:a16="http://schemas.microsoft.com/office/drawing/2014/main" id="{18D21E7E-2F11-4C62-8AF9-57DDBDAD8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22726" name="Group 198">
            <a:extLst>
              <a:ext uri="{FF2B5EF4-FFF2-40B4-BE49-F238E27FC236}">
                <a16:creationId xmlns:a16="http://schemas.microsoft.com/office/drawing/2014/main" id="{CE7A8C29-5C17-4C9C-BAD3-E8FA96F19999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22727" name="WordArt 199">
              <a:extLst>
                <a:ext uri="{FF2B5EF4-FFF2-40B4-BE49-F238E27FC236}">
                  <a16:creationId xmlns:a16="http://schemas.microsoft.com/office/drawing/2014/main" id="{6DBE59B3-2E6F-4293-B4C5-6533BCBDF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2728" name="WordArt 200">
              <a:extLst>
                <a:ext uri="{FF2B5EF4-FFF2-40B4-BE49-F238E27FC236}">
                  <a16:creationId xmlns:a16="http://schemas.microsoft.com/office/drawing/2014/main" id="{59C6E5C5-F9F3-45F5-83B6-19C245F4FC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2729" name="Group 201">
            <a:extLst>
              <a:ext uri="{FF2B5EF4-FFF2-40B4-BE49-F238E27FC236}">
                <a16:creationId xmlns:a16="http://schemas.microsoft.com/office/drawing/2014/main" id="{963AA223-3D90-462A-8B17-D71B1E0F85D9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22730" name="WordArt 202">
              <a:extLst>
                <a:ext uri="{FF2B5EF4-FFF2-40B4-BE49-F238E27FC236}">
                  <a16:creationId xmlns:a16="http://schemas.microsoft.com/office/drawing/2014/main" id="{AF2F95E1-55C1-4B37-B745-4C028A9BC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22731" name="WordArt 203">
              <a:extLst>
                <a:ext uri="{FF2B5EF4-FFF2-40B4-BE49-F238E27FC236}">
                  <a16:creationId xmlns:a16="http://schemas.microsoft.com/office/drawing/2014/main" id="{68DD2682-1B1E-42F8-844C-47870AB12A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22732" name="Group 204">
            <a:extLst>
              <a:ext uri="{FF2B5EF4-FFF2-40B4-BE49-F238E27FC236}">
                <a16:creationId xmlns:a16="http://schemas.microsoft.com/office/drawing/2014/main" id="{BB6A8553-1935-49C8-90C5-0DDC07708AF8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22733" name="WordArt 205">
              <a:extLst>
                <a:ext uri="{FF2B5EF4-FFF2-40B4-BE49-F238E27FC236}">
                  <a16:creationId xmlns:a16="http://schemas.microsoft.com/office/drawing/2014/main" id="{141C5BB5-DED7-4DBE-82E3-868D82FAC6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22734" name="WordArt 206">
              <a:extLst>
                <a:ext uri="{FF2B5EF4-FFF2-40B4-BE49-F238E27FC236}">
                  <a16:creationId xmlns:a16="http://schemas.microsoft.com/office/drawing/2014/main" id="{CAAF0805-0B29-46F0-B0F7-1C165DB5ED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22735" name="Group 207">
            <a:extLst>
              <a:ext uri="{FF2B5EF4-FFF2-40B4-BE49-F238E27FC236}">
                <a16:creationId xmlns:a16="http://schemas.microsoft.com/office/drawing/2014/main" id="{CA447C5C-D031-4F5B-BFD7-8B930A18A42C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22736" name="WordArt 208">
              <a:extLst>
                <a:ext uri="{FF2B5EF4-FFF2-40B4-BE49-F238E27FC236}">
                  <a16:creationId xmlns:a16="http://schemas.microsoft.com/office/drawing/2014/main" id="{B07F4547-E226-4EC3-B458-C68DB042D3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22737" name="WordArt 209">
              <a:extLst>
                <a:ext uri="{FF2B5EF4-FFF2-40B4-BE49-F238E27FC236}">
                  <a16:creationId xmlns:a16="http://schemas.microsoft.com/office/drawing/2014/main" id="{C2FB6F1A-7332-4B9B-AA46-8DE3CD997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22738" name="Group 210">
            <a:extLst>
              <a:ext uri="{FF2B5EF4-FFF2-40B4-BE49-F238E27FC236}">
                <a16:creationId xmlns:a16="http://schemas.microsoft.com/office/drawing/2014/main" id="{1D5D499D-7A3E-4480-9728-7FCEED489784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22739" name="WordArt 211">
              <a:extLst>
                <a:ext uri="{FF2B5EF4-FFF2-40B4-BE49-F238E27FC236}">
                  <a16:creationId xmlns:a16="http://schemas.microsoft.com/office/drawing/2014/main" id="{A21A1656-12A9-4506-9435-2F841E04B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22740" name="WordArt 212">
              <a:extLst>
                <a:ext uri="{FF2B5EF4-FFF2-40B4-BE49-F238E27FC236}">
                  <a16:creationId xmlns:a16="http://schemas.microsoft.com/office/drawing/2014/main" id="{133CC4B8-7A41-4A5B-8619-D9CAF8ECC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6">
            <a:extLst>
              <a:ext uri="{FF2B5EF4-FFF2-40B4-BE49-F238E27FC236}">
                <a16:creationId xmlns:a16="http://schemas.microsoft.com/office/drawing/2014/main" id="{0CF26993-70FA-44A0-BDEF-3E193CF8C52B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700463"/>
            <a:ext cx="1800225" cy="2520950"/>
            <a:chOff x="2684" y="2331"/>
            <a:chExt cx="1134" cy="1588"/>
          </a:xfrm>
        </p:grpSpPr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7C740588-7F72-48D3-829A-C0CE3D5B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331"/>
              <a:ext cx="567" cy="907"/>
            </a:xfrm>
            <a:custGeom>
              <a:avLst/>
              <a:gdLst>
                <a:gd name="T0" fmla="*/ 453 w 567"/>
                <a:gd name="T1" fmla="*/ 0 h 907"/>
                <a:gd name="T2" fmla="*/ 453 w 567"/>
                <a:gd name="T3" fmla="*/ 680 h 907"/>
                <a:gd name="T4" fmla="*/ 567 w 567"/>
                <a:gd name="T5" fmla="*/ 680 h 907"/>
                <a:gd name="T6" fmla="*/ 567 w 567"/>
                <a:gd name="T7" fmla="*/ 794 h 907"/>
                <a:gd name="T8" fmla="*/ 453 w 567"/>
                <a:gd name="T9" fmla="*/ 794 h 907"/>
                <a:gd name="T10" fmla="*/ 453 w 567"/>
                <a:gd name="T11" fmla="*/ 907 h 907"/>
                <a:gd name="T12" fmla="*/ 340 w 567"/>
                <a:gd name="T13" fmla="*/ 907 h 907"/>
                <a:gd name="T14" fmla="*/ 340 w 567"/>
                <a:gd name="T15" fmla="*/ 794 h 907"/>
                <a:gd name="T16" fmla="*/ 113 w 567"/>
                <a:gd name="T17" fmla="*/ 794 h 907"/>
                <a:gd name="T18" fmla="*/ 113 w 567"/>
                <a:gd name="T19" fmla="*/ 680 h 907"/>
                <a:gd name="T20" fmla="*/ 0 w 567"/>
                <a:gd name="T21" fmla="*/ 680 h 907"/>
                <a:gd name="T22" fmla="*/ 0 w 567"/>
                <a:gd name="T23" fmla="*/ 567 h 907"/>
                <a:gd name="T24" fmla="*/ 113 w 567"/>
                <a:gd name="T25" fmla="*/ 567 h 907"/>
                <a:gd name="T26" fmla="*/ 113 w 567"/>
                <a:gd name="T27" fmla="*/ 227 h 907"/>
                <a:gd name="T28" fmla="*/ 226 w 567"/>
                <a:gd name="T29" fmla="*/ 227 h 907"/>
                <a:gd name="T30" fmla="*/ 226 w 567"/>
                <a:gd name="T31" fmla="*/ 113 h 907"/>
                <a:gd name="T32" fmla="*/ 340 w 567"/>
                <a:gd name="T33" fmla="*/ 113 h 907"/>
                <a:gd name="T34" fmla="*/ 340 w 567"/>
                <a:gd name="T35" fmla="*/ 0 h 907"/>
                <a:gd name="T36" fmla="*/ 453 w 567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907">
                  <a:moveTo>
                    <a:pt x="453" y="0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B99793E7-BD56-4CA0-9F44-1CA9B0A70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011"/>
              <a:ext cx="454" cy="227"/>
            </a:xfrm>
            <a:custGeom>
              <a:avLst/>
              <a:gdLst>
                <a:gd name="T0" fmla="*/ 114 w 454"/>
                <a:gd name="T1" fmla="*/ 0 h 227"/>
                <a:gd name="T2" fmla="*/ 340 w 454"/>
                <a:gd name="T3" fmla="*/ 0 h 227"/>
                <a:gd name="T4" fmla="*/ 454 w 454"/>
                <a:gd name="T5" fmla="*/ 0 h 227"/>
                <a:gd name="T6" fmla="*/ 454 w 454"/>
                <a:gd name="T7" fmla="*/ 114 h 227"/>
                <a:gd name="T8" fmla="*/ 340 w 454"/>
                <a:gd name="T9" fmla="*/ 114 h 227"/>
                <a:gd name="T10" fmla="*/ 340 w 454"/>
                <a:gd name="T11" fmla="*/ 227 h 227"/>
                <a:gd name="T12" fmla="*/ 0 w 454"/>
                <a:gd name="T13" fmla="*/ 227 h 227"/>
                <a:gd name="T14" fmla="*/ 0 w 454"/>
                <a:gd name="T15" fmla="*/ 114 h 227"/>
                <a:gd name="T16" fmla="*/ 114 w 454"/>
                <a:gd name="T17" fmla="*/ 114 h 227"/>
                <a:gd name="T18" fmla="*/ 114 w 454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114" y="0"/>
                  </a:move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088B0011-1719-4175-93A0-2EC744CAE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23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4 h 340"/>
                <a:gd name="T4" fmla="*/ 341 w 454"/>
                <a:gd name="T5" fmla="*/ 114 h 340"/>
                <a:gd name="T6" fmla="*/ 341 w 454"/>
                <a:gd name="T7" fmla="*/ 227 h 340"/>
                <a:gd name="T8" fmla="*/ 114 w 454"/>
                <a:gd name="T9" fmla="*/ 227 h 340"/>
                <a:gd name="T10" fmla="*/ 114 w 454"/>
                <a:gd name="T11" fmla="*/ 340 h 340"/>
                <a:gd name="T12" fmla="*/ 0 w 454"/>
                <a:gd name="T13" fmla="*/ 340 h 340"/>
                <a:gd name="T14" fmla="*/ 0 w 454"/>
                <a:gd name="T15" fmla="*/ 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Freeform 10">
              <a:extLst>
                <a:ext uri="{FF2B5EF4-FFF2-40B4-BE49-F238E27FC236}">
                  <a16:creationId xmlns:a16="http://schemas.microsoft.com/office/drawing/2014/main" id="{5DBD1BAB-86C3-4E29-B779-C92C1E9D0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3011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0 w 567"/>
                <a:gd name="T3" fmla="*/ 0 h 567"/>
                <a:gd name="T4" fmla="*/ 0 w 567"/>
                <a:gd name="T5" fmla="*/ 114 h 567"/>
                <a:gd name="T6" fmla="*/ 113 w 567"/>
                <a:gd name="T7" fmla="*/ 114 h 567"/>
                <a:gd name="T8" fmla="*/ 113 w 567"/>
                <a:gd name="T9" fmla="*/ 341 h 567"/>
                <a:gd name="T10" fmla="*/ 0 w 567"/>
                <a:gd name="T11" fmla="*/ 341 h 567"/>
                <a:gd name="T12" fmla="*/ 0 w 567"/>
                <a:gd name="T13" fmla="*/ 454 h 567"/>
                <a:gd name="T14" fmla="*/ 113 w 567"/>
                <a:gd name="T15" fmla="*/ 454 h 567"/>
                <a:gd name="T16" fmla="*/ 113 w 567"/>
                <a:gd name="T17" fmla="*/ 567 h 567"/>
                <a:gd name="T18" fmla="*/ 227 w 567"/>
                <a:gd name="T19" fmla="*/ 567 h 567"/>
                <a:gd name="T20" fmla="*/ 227 w 567"/>
                <a:gd name="T21" fmla="*/ 454 h 567"/>
                <a:gd name="T22" fmla="*/ 453 w 567"/>
                <a:gd name="T23" fmla="*/ 454 h 567"/>
                <a:gd name="T24" fmla="*/ 453 w 567"/>
                <a:gd name="T25" fmla="*/ 227 h 567"/>
                <a:gd name="T26" fmla="*/ 567 w 567"/>
                <a:gd name="T27" fmla="*/ 227 h 567"/>
                <a:gd name="T28" fmla="*/ 567 w 567"/>
                <a:gd name="T29" fmla="*/ 114 h 567"/>
                <a:gd name="T30" fmla="*/ 340 w 567"/>
                <a:gd name="T31" fmla="*/ 114 h 567"/>
                <a:gd name="T32" fmla="*/ 34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24B300F9-4912-44F2-BD6D-047F15213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465"/>
              <a:ext cx="794" cy="454"/>
            </a:xfrm>
            <a:custGeom>
              <a:avLst/>
              <a:gdLst>
                <a:gd name="T0" fmla="*/ 794 w 794"/>
                <a:gd name="T1" fmla="*/ 454 h 454"/>
                <a:gd name="T2" fmla="*/ 454 w 794"/>
                <a:gd name="T3" fmla="*/ 454 h 454"/>
                <a:gd name="T4" fmla="*/ 454 w 794"/>
                <a:gd name="T5" fmla="*/ 340 h 454"/>
                <a:gd name="T6" fmla="*/ 340 w 794"/>
                <a:gd name="T7" fmla="*/ 340 h 454"/>
                <a:gd name="T8" fmla="*/ 340 w 794"/>
                <a:gd name="T9" fmla="*/ 227 h 454"/>
                <a:gd name="T10" fmla="*/ 0 w 794"/>
                <a:gd name="T11" fmla="*/ 227 h 454"/>
                <a:gd name="T12" fmla="*/ 0 w 794"/>
                <a:gd name="T13" fmla="*/ 113 h 454"/>
                <a:gd name="T14" fmla="*/ 114 w 794"/>
                <a:gd name="T15" fmla="*/ 113 h 454"/>
                <a:gd name="T16" fmla="*/ 114 w 794"/>
                <a:gd name="T17" fmla="*/ 0 h 454"/>
                <a:gd name="T18" fmla="*/ 340 w 794"/>
                <a:gd name="T19" fmla="*/ 0 h 454"/>
                <a:gd name="T20" fmla="*/ 340 w 794"/>
                <a:gd name="T21" fmla="*/ 113 h 454"/>
                <a:gd name="T22" fmla="*/ 681 w 794"/>
                <a:gd name="T23" fmla="*/ 113 h 454"/>
                <a:gd name="T24" fmla="*/ 681 w 794"/>
                <a:gd name="T25" fmla="*/ 340 h 454"/>
                <a:gd name="T26" fmla="*/ 794 w 794"/>
                <a:gd name="T27" fmla="*/ 340 h 454"/>
                <a:gd name="T28" fmla="*/ 794 w 794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64" name="Group 12">
            <a:extLst>
              <a:ext uri="{FF2B5EF4-FFF2-40B4-BE49-F238E27FC236}">
                <a16:creationId xmlns:a16="http://schemas.microsoft.com/office/drawing/2014/main" id="{BE70D859-441A-41DD-BEE1-E878CB98200B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900238"/>
            <a:ext cx="9180513" cy="8821737"/>
            <a:chOff x="76" y="1197"/>
            <a:chExt cx="5783" cy="5557"/>
          </a:xfrm>
        </p:grpSpPr>
        <p:sp>
          <p:nvSpPr>
            <p:cNvPr id="23565" name="Freeform 13">
              <a:extLst>
                <a:ext uri="{FF2B5EF4-FFF2-40B4-BE49-F238E27FC236}">
                  <a16:creationId xmlns:a16="http://schemas.microsoft.com/office/drawing/2014/main" id="{0B9EAC2F-4C74-4C9A-B364-829D14903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" y="3352"/>
              <a:ext cx="453" cy="227"/>
            </a:xfrm>
            <a:custGeom>
              <a:avLst/>
              <a:gdLst>
                <a:gd name="T0" fmla="*/ 340 w 453"/>
                <a:gd name="T1" fmla="*/ 0 h 226"/>
                <a:gd name="T2" fmla="*/ 340 w 453"/>
                <a:gd name="T3" fmla="*/ 113 h 226"/>
                <a:gd name="T4" fmla="*/ 453 w 453"/>
                <a:gd name="T5" fmla="*/ 113 h 226"/>
                <a:gd name="T6" fmla="*/ 453 w 453"/>
                <a:gd name="T7" fmla="*/ 226 h 226"/>
                <a:gd name="T8" fmla="*/ 0 w 453"/>
                <a:gd name="T9" fmla="*/ 226 h 226"/>
                <a:gd name="T10" fmla="*/ 0 w 453"/>
                <a:gd name="T11" fmla="*/ 113 h 226"/>
                <a:gd name="T12" fmla="*/ 227 w 453"/>
                <a:gd name="T13" fmla="*/ 113 h 226"/>
                <a:gd name="T14" fmla="*/ 227 w 453"/>
                <a:gd name="T15" fmla="*/ 0 h 226"/>
                <a:gd name="T16" fmla="*/ 340 w 453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6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Freeform 14">
              <a:extLst>
                <a:ext uri="{FF2B5EF4-FFF2-40B4-BE49-F238E27FC236}">
                  <a16:creationId xmlns:a16="http://schemas.microsoft.com/office/drawing/2014/main" id="{745B5120-EF8C-400A-A8CA-1A318EB27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919"/>
              <a:ext cx="1701" cy="680"/>
            </a:xfrm>
            <a:custGeom>
              <a:avLst/>
              <a:gdLst>
                <a:gd name="T0" fmla="*/ 1701 w 1701"/>
                <a:gd name="T1" fmla="*/ 0 h 680"/>
                <a:gd name="T2" fmla="*/ 907 w 1701"/>
                <a:gd name="T3" fmla="*/ 0 h 680"/>
                <a:gd name="T4" fmla="*/ 907 w 1701"/>
                <a:gd name="T5" fmla="*/ 113 h 680"/>
                <a:gd name="T6" fmla="*/ 340 w 1701"/>
                <a:gd name="T7" fmla="*/ 113 h 680"/>
                <a:gd name="T8" fmla="*/ 340 w 1701"/>
                <a:gd name="T9" fmla="*/ 226 h 680"/>
                <a:gd name="T10" fmla="*/ 113 w 1701"/>
                <a:gd name="T11" fmla="*/ 226 h 680"/>
                <a:gd name="T12" fmla="*/ 113 w 1701"/>
                <a:gd name="T13" fmla="*/ 340 h 680"/>
                <a:gd name="T14" fmla="*/ 0 w 1701"/>
                <a:gd name="T15" fmla="*/ 340 h 680"/>
                <a:gd name="T16" fmla="*/ 0 w 1701"/>
                <a:gd name="T17" fmla="*/ 453 h 680"/>
                <a:gd name="T18" fmla="*/ 113 w 1701"/>
                <a:gd name="T19" fmla="*/ 453 h 680"/>
                <a:gd name="T20" fmla="*/ 113 w 1701"/>
                <a:gd name="T21" fmla="*/ 680 h 680"/>
                <a:gd name="T22" fmla="*/ 227 w 1701"/>
                <a:gd name="T23" fmla="*/ 680 h 680"/>
                <a:gd name="T24" fmla="*/ 227 w 1701"/>
                <a:gd name="T25" fmla="*/ 567 h 680"/>
                <a:gd name="T26" fmla="*/ 340 w 1701"/>
                <a:gd name="T27" fmla="*/ 567 h 680"/>
                <a:gd name="T28" fmla="*/ 340 w 1701"/>
                <a:gd name="T29" fmla="*/ 340 h 680"/>
                <a:gd name="T30" fmla="*/ 454 w 1701"/>
                <a:gd name="T31" fmla="*/ 340 h 680"/>
                <a:gd name="T32" fmla="*/ 454 w 1701"/>
                <a:gd name="T33" fmla="*/ 226 h 680"/>
                <a:gd name="T34" fmla="*/ 1021 w 1701"/>
                <a:gd name="T35" fmla="*/ 226 h 680"/>
                <a:gd name="T36" fmla="*/ 1021 w 1701"/>
                <a:gd name="T37" fmla="*/ 113 h 680"/>
                <a:gd name="T38" fmla="*/ 1134 w 1701"/>
                <a:gd name="T39" fmla="*/ 113 h 680"/>
                <a:gd name="T40" fmla="*/ 1134 w 1701"/>
                <a:gd name="T41" fmla="*/ 226 h 680"/>
                <a:gd name="T42" fmla="*/ 1247 w 1701"/>
                <a:gd name="T43" fmla="*/ 226 h 680"/>
                <a:gd name="T44" fmla="*/ 1247 w 1701"/>
                <a:gd name="T45" fmla="*/ 340 h 680"/>
                <a:gd name="T46" fmla="*/ 1361 w 1701"/>
                <a:gd name="T47" fmla="*/ 340 h 680"/>
                <a:gd name="T48" fmla="*/ 1361 w 1701"/>
                <a:gd name="T49" fmla="*/ 453 h 680"/>
                <a:gd name="T50" fmla="*/ 1474 w 1701"/>
                <a:gd name="T51" fmla="*/ 453 h 680"/>
                <a:gd name="T52" fmla="*/ 1474 w 1701"/>
                <a:gd name="T53" fmla="*/ 567 h 680"/>
                <a:gd name="T54" fmla="*/ 1588 w 1701"/>
                <a:gd name="T55" fmla="*/ 567 h 680"/>
                <a:gd name="T56" fmla="*/ 1588 w 1701"/>
                <a:gd name="T57" fmla="*/ 453 h 680"/>
                <a:gd name="T58" fmla="*/ 1701 w 1701"/>
                <a:gd name="T59" fmla="*/ 453 h 680"/>
                <a:gd name="T60" fmla="*/ 1701 w 1701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1" h="680">
                  <a:moveTo>
                    <a:pt x="1701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6"/>
                  </a:lnTo>
                  <a:lnTo>
                    <a:pt x="1247" y="226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C2982B64-AD40-40D3-AEFF-22AF170A6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692"/>
              <a:ext cx="907" cy="340"/>
            </a:xfrm>
            <a:custGeom>
              <a:avLst/>
              <a:gdLst>
                <a:gd name="T0" fmla="*/ 793 w 907"/>
                <a:gd name="T1" fmla="*/ 0 h 340"/>
                <a:gd name="T2" fmla="*/ 340 w 907"/>
                <a:gd name="T3" fmla="*/ 0 h 340"/>
                <a:gd name="T4" fmla="*/ 340 w 907"/>
                <a:gd name="T5" fmla="*/ 113 h 340"/>
                <a:gd name="T6" fmla="*/ 226 w 907"/>
                <a:gd name="T7" fmla="*/ 113 h 340"/>
                <a:gd name="T8" fmla="*/ 226 w 907"/>
                <a:gd name="T9" fmla="*/ 227 h 340"/>
                <a:gd name="T10" fmla="*/ 0 w 907"/>
                <a:gd name="T11" fmla="*/ 227 h 340"/>
                <a:gd name="T12" fmla="*/ 0 w 907"/>
                <a:gd name="T13" fmla="*/ 340 h 340"/>
                <a:gd name="T14" fmla="*/ 453 w 907"/>
                <a:gd name="T15" fmla="*/ 340 h 340"/>
                <a:gd name="T16" fmla="*/ 453 w 907"/>
                <a:gd name="T17" fmla="*/ 227 h 340"/>
                <a:gd name="T18" fmla="*/ 907 w 907"/>
                <a:gd name="T19" fmla="*/ 227 h 340"/>
                <a:gd name="T20" fmla="*/ 907 w 907"/>
                <a:gd name="T21" fmla="*/ 113 h 340"/>
                <a:gd name="T22" fmla="*/ 793 w 907"/>
                <a:gd name="T23" fmla="*/ 113 h 340"/>
                <a:gd name="T24" fmla="*/ 793 w 90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340">
                  <a:moveTo>
                    <a:pt x="79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Freeform 16">
              <a:extLst>
                <a:ext uri="{FF2B5EF4-FFF2-40B4-BE49-F238E27FC236}">
                  <a16:creationId xmlns:a16="http://schemas.microsoft.com/office/drawing/2014/main" id="{CBA57432-7524-4D32-8707-09B87F81F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0 w 453"/>
                <a:gd name="T1" fmla="*/ 0 h 453"/>
                <a:gd name="T2" fmla="*/ 226 w 453"/>
                <a:gd name="T3" fmla="*/ 0 h 453"/>
                <a:gd name="T4" fmla="*/ 226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226 w 453"/>
                <a:gd name="T15" fmla="*/ 453 h 453"/>
                <a:gd name="T16" fmla="*/ 226 w 453"/>
                <a:gd name="T17" fmla="*/ 340 h 453"/>
                <a:gd name="T18" fmla="*/ 226 w 453"/>
                <a:gd name="T19" fmla="*/ 227 h 453"/>
                <a:gd name="T20" fmla="*/ 113 w 453"/>
                <a:gd name="T21" fmla="*/ 227 h 453"/>
                <a:gd name="T22" fmla="*/ 113 w 453"/>
                <a:gd name="T23" fmla="*/ 113 h 453"/>
                <a:gd name="T24" fmla="*/ 0 w 453"/>
                <a:gd name="T25" fmla="*/ 113 h 453"/>
                <a:gd name="T26" fmla="*/ 0 w 453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509F516F-055F-4911-8177-B0645623A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145"/>
              <a:ext cx="453" cy="454"/>
            </a:xfrm>
            <a:custGeom>
              <a:avLst/>
              <a:gdLst>
                <a:gd name="T0" fmla="*/ 453 w 453"/>
                <a:gd name="T1" fmla="*/ 341 h 454"/>
                <a:gd name="T2" fmla="*/ 340 w 453"/>
                <a:gd name="T3" fmla="*/ 341 h 454"/>
                <a:gd name="T4" fmla="*/ 340 w 453"/>
                <a:gd name="T5" fmla="*/ 454 h 454"/>
                <a:gd name="T6" fmla="*/ 226 w 453"/>
                <a:gd name="T7" fmla="*/ 454 h 454"/>
                <a:gd name="T8" fmla="*/ 226 w 453"/>
                <a:gd name="T9" fmla="*/ 227 h 454"/>
                <a:gd name="T10" fmla="*/ 113 w 453"/>
                <a:gd name="T11" fmla="*/ 227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0 h 454"/>
                <a:gd name="T18" fmla="*/ 226 w 453"/>
                <a:gd name="T19" fmla="*/ 0 h 454"/>
                <a:gd name="T20" fmla="*/ 226 w 453"/>
                <a:gd name="T21" fmla="*/ 114 h 454"/>
                <a:gd name="T22" fmla="*/ 340 w 453"/>
                <a:gd name="T23" fmla="*/ 114 h 454"/>
                <a:gd name="T24" fmla="*/ 340 w 453"/>
                <a:gd name="T25" fmla="*/ 227 h 454"/>
                <a:gd name="T26" fmla="*/ 453 w 453"/>
                <a:gd name="T27" fmla="*/ 227 h 454"/>
                <a:gd name="T28" fmla="*/ 453 w 453"/>
                <a:gd name="T2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341"/>
                  </a:move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30749378-4762-4A4A-953D-0B36A89AC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372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B5F8F2BC-1456-4AD3-8E98-9AA41998C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259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02C43B0B-F09B-4A8C-AE7E-71642A1B0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279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BE253186-82D6-4618-BEE8-8ADEB75A4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073"/>
              <a:ext cx="1020" cy="681"/>
            </a:xfrm>
            <a:custGeom>
              <a:avLst/>
              <a:gdLst>
                <a:gd name="T0" fmla="*/ 226 w 1020"/>
                <a:gd name="T1" fmla="*/ 681 h 681"/>
                <a:gd name="T2" fmla="*/ 453 w 1020"/>
                <a:gd name="T3" fmla="*/ 681 h 681"/>
                <a:gd name="T4" fmla="*/ 453 w 1020"/>
                <a:gd name="T5" fmla="*/ 567 h 681"/>
                <a:gd name="T6" fmla="*/ 567 w 1020"/>
                <a:gd name="T7" fmla="*/ 567 h 681"/>
                <a:gd name="T8" fmla="*/ 793 w 1020"/>
                <a:gd name="T9" fmla="*/ 567 h 681"/>
                <a:gd name="T10" fmla="*/ 793 w 1020"/>
                <a:gd name="T11" fmla="*/ 454 h 681"/>
                <a:gd name="T12" fmla="*/ 1020 w 1020"/>
                <a:gd name="T13" fmla="*/ 454 h 681"/>
                <a:gd name="T14" fmla="*/ 1020 w 1020"/>
                <a:gd name="T15" fmla="*/ 227 h 681"/>
                <a:gd name="T16" fmla="*/ 567 w 1020"/>
                <a:gd name="T17" fmla="*/ 227 h 681"/>
                <a:gd name="T18" fmla="*/ 567 w 1020"/>
                <a:gd name="T19" fmla="*/ 114 h 681"/>
                <a:gd name="T20" fmla="*/ 340 w 1020"/>
                <a:gd name="T21" fmla="*/ 114 h 681"/>
                <a:gd name="T22" fmla="*/ 340 w 1020"/>
                <a:gd name="T23" fmla="*/ 0 h 681"/>
                <a:gd name="T24" fmla="*/ 113 w 1020"/>
                <a:gd name="T25" fmla="*/ 0 h 681"/>
                <a:gd name="T26" fmla="*/ 113 w 1020"/>
                <a:gd name="T27" fmla="*/ 114 h 681"/>
                <a:gd name="T28" fmla="*/ 0 w 1020"/>
                <a:gd name="T29" fmla="*/ 114 h 681"/>
                <a:gd name="T30" fmla="*/ 0 w 1020"/>
                <a:gd name="T31" fmla="*/ 340 h 681"/>
                <a:gd name="T32" fmla="*/ 113 w 1020"/>
                <a:gd name="T33" fmla="*/ 340 h 681"/>
                <a:gd name="T34" fmla="*/ 113 w 1020"/>
                <a:gd name="T35" fmla="*/ 567 h 681"/>
                <a:gd name="T36" fmla="*/ 226 w 1020"/>
                <a:gd name="T37" fmla="*/ 567 h 681"/>
                <a:gd name="T38" fmla="*/ 226 w 1020"/>
                <a:gd name="T3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0" h="681">
                  <a:moveTo>
                    <a:pt x="226" y="681"/>
                  </a:move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1020" y="454"/>
                  </a:lnTo>
                  <a:lnTo>
                    <a:pt x="102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Freeform 22">
              <a:extLst>
                <a:ext uri="{FF2B5EF4-FFF2-40B4-BE49-F238E27FC236}">
                  <a16:creationId xmlns:a16="http://schemas.microsoft.com/office/drawing/2014/main" id="{73A882B1-3EE2-48A0-9391-FE0B53A3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846"/>
              <a:ext cx="341" cy="341"/>
            </a:xfrm>
            <a:custGeom>
              <a:avLst/>
              <a:gdLst>
                <a:gd name="T0" fmla="*/ 341 w 341"/>
                <a:gd name="T1" fmla="*/ 341 h 341"/>
                <a:gd name="T2" fmla="*/ 341 w 341"/>
                <a:gd name="T3" fmla="*/ 114 h 341"/>
                <a:gd name="T4" fmla="*/ 227 w 341"/>
                <a:gd name="T5" fmla="*/ 114 h 341"/>
                <a:gd name="T6" fmla="*/ 227 w 341"/>
                <a:gd name="T7" fmla="*/ 0 h 341"/>
                <a:gd name="T8" fmla="*/ 114 w 341"/>
                <a:gd name="T9" fmla="*/ 0 h 341"/>
                <a:gd name="T10" fmla="*/ 114 w 341"/>
                <a:gd name="T11" fmla="*/ 114 h 341"/>
                <a:gd name="T12" fmla="*/ 0 w 341"/>
                <a:gd name="T13" fmla="*/ 114 h 341"/>
                <a:gd name="T14" fmla="*/ 0 w 341"/>
                <a:gd name="T15" fmla="*/ 227 h 341"/>
                <a:gd name="T16" fmla="*/ 114 w 341"/>
                <a:gd name="T17" fmla="*/ 227 h 341"/>
                <a:gd name="T18" fmla="*/ 114 w 341"/>
                <a:gd name="T19" fmla="*/ 341 h 341"/>
                <a:gd name="T20" fmla="*/ 341 w 341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341" y="341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341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Freeform 23">
              <a:extLst>
                <a:ext uri="{FF2B5EF4-FFF2-40B4-BE49-F238E27FC236}">
                  <a16:creationId xmlns:a16="http://schemas.microsoft.com/office/drawing/2014/main" id="{44F1C2BD-25B4-45CF-9346-60490283D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794" cy="1021"/>
            </a:xfrm>
            <a:custGeom>
              <a:avLst/>
              <a:gdLst>
                <a:gd name="T0" fmla="*/ 454 w 794"/>
                <a:gd name="T1" fmla="*/ 1021 h 1021"/>
                <a:gd name="T2" fmla="*/ 454 w 794"/>
                <a:gd name="T3" fmla="*/ 794 h 1021"/>
                <a:gd name="T4" fmla="*/ 567 w 794"/>
                <a:gd name="T5" fmla="*/ 794 h 1021"/>
                <a:gd name="T6" fmla="*/ 567 w 794"/>
                <a:gd name="T7" fmla="*/ 681 h 1021"/>
                <a:gd name="T8" fmla="*/ 567 w 794"/>
                <a:gd name="T9" fmla="*/ 227 h 1021"/>
                <a:gd name="T10" fmla="*/ 794 w 794"/>
                <a:gd name="T11" fmla="*/ 227 h 1021"/>
                <a:gd name="T12" fmla="*/ 794 w 794"/>
                <a:gd name="T13" fmla="*/ 114 h 1021"/>
                <a:gd name="T14" fmla="*/ 227 w 794"/>
                <a:gd name="T15" fmla="*/ 114 h 1021"/>
                <a:gd name="T16" fmla="*/ 227 w 794"/>
                <a:gd name="T17" fmla="*/ 0 h 1021"/>
                <a:gd name="T18" fmla="*/ 114 w 794"/>
                <a:gd name="T19" fmla="*/ 0 h 1021"/>
                <a:gd name="T20" fmla="*/ 114 w 794"/>
                <a:gd name="T21" fmla="*/ 341 h 1021"/>
                <a:gd name="T22" fmla="*/ 0 w 794"/>
                <a:gd name="T23" fmla="*/ 341 h 1021"/>
                <a:gd name="T24" fmla="*/ 0 w 794"/>
                <a:gd name="T25" fmla="*/ 454 h 1021"/>
                <a:gd name="T26" fmla="*/ 114 w 794"/>
                <a:gd name="T27" fmla="*/ 454 h 1021"/>
                <a:gd name="T28" fmla="*/ 114 w 794"/>
                <a:gd name="T29" fmla="*/ 567 h 1021"/>
                <a:gd name="T30" fmla="*/ 0 w 794"/>
                <a:gd name="T31" fmla="*/ 567 h 1021"/>
                <a:gd name="T32" fmla="*/ 0 w 794"/>
                <a:gd name="T33" fmla="*/ 681 h 1021"/>
                <a:gd name="T34" fmla="*/ 114 w 794"/>
                <a:gd name="T35" fmla="*/ 681 h 1021"/>
                <a:gd name="T36" fmla="*/ 114 w 794"/>
                <a:gd name="T37" fmla="*/ 1021 h 1021"/>
                <a:gd name="T38" fmla="*/ 454 w 794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1021">
                  <a:moveTo>
                    <a:pt x="454" y="1021"/>
                  </a:move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454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Freeform 24">
              <a:extLst>
                <a:ext uri="{FF2B5EF4-FFF2-40B4-BE49-F238E27FC236}">
                  <a16:creationId xmlns:a16="http://schemas.microsoft.com/office/drawing/2014/main" id="{23A8E27F-D9BE-469B-8C8D-CAE73738A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93"/>
              <a:ext cx="680" cy="1134"/>
            </a:xfrm>
            <a:custGeom>
              <a:avLst/>
              <a:gdLst>
                <a:gd name="T0" fmla="*/ 113 w 680"/>
                <a:gd name="T1" fmla="*/ 907 h 1134"/>
                <a:gd name="T2" fmla="*/ 227 w 680"/>
                <a:gd name="T3" fmla="*/ 907 h 1134"/>
                <a:gd name="T4" fmla="*/ 227 w 680"/>
                <a:gd name="T5" fmla="*/ 1134 h 1134"/>
                <a:gd name="T6" fmla="*/ 340 w 680"/>
                <a:gd name="T7" fmla="*/ 1134 h 1134"/>
                <a:gd name="T8" fmla="*/ 340 w 680"/>
                <a:gd name="T9" fmla="*/ 1020 h 1134"/>
                <a:gd name="T10" fmla="*/ 453 w 680"/>
                <a:gd name="T11" fmla="*/ 1020 h 1134"/>
                <a:gd name="T12" fmla="*/ 453 w 680"/>
                <a:gd name="T13" fmla="*/ 794 h 1134"/>
                <a:gd name="T14" fmla="*/ 567 w 680"/>
                <a:gd name="T15" fmla="*/ 794 h 1134"/>
                <a:gd name="T16" fmla="*/ 567 w 680"/>
                <a:gd name="T17" fmla="*/ 680 h 1134"/>
                <a:gd name="T18" fmla="*/ 680 w 680"/>
                <a:gd name="T19" fmla="*/ 680 h 1134"/>
                <a:gd name="T20" fmla="*/ 680 w 680"/>
                <a:gd name="T21" fmla="*/ 340 h 1134"/>
                <a:gd name="T22" fmla="*/ 567 w 680"/>
                <a:gd name="T23" fmla="*/ 340 h 1134"/>
                <a:gd name="T24" fmla="*/ 567 w 680"/>
                <a:gd name="T25" fmla="*/ 113 h 1134"/>
                <a:gd name="T26" fmla="*/ 453 w 680"/>
                <a:gd name="T27" fmla="*/ 113 h 1134"/>
                <a:gd name="T28" fmla="*/ 453 w 680"/>
                <a:gd name="T29" fmla="*/ 0 h 1134"/>
                <a:gd name="T30" fmla="*/ 340 w 680"/>
                <a:gd name="T31" fmla="*/ 0 h 1134"/>
                <a:gd name="T32" fmla="*/ 340 w 680"/>
                <a:gd name="T33" fmla="*/ 113 h 1134"/>
                <a:gd name="T34" fmla="*/ 113 w 680"/>
                <a:gd name="T35" fmla="*/ 113 h 1134"/>
                <a:gd name="T36" fmla="*/ 113 w 680"/>
                <a:gd name="T37" fmla="*/ 680 h 1134"/>
                <a:gd name="T38" fmla="*/ 0 w 680"/>
                <a:gd name="T39" fmla="*/ 680 h 1134"/>
                <a:gd name="T40" fmla="*/ 0 w 680"/>
                <a:gd name="T41" fmla="*/ 907 h 1134"/>
                <a:gd name="T42" fmla="*/ 113 w 680"/>
                <a:gd name="T43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134">
                  <a:moveTo>
                    <a:pt x="113" y="907"/>
                  </a:move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Freeform 25">
              <a:extLst>
                <a:ext uri="{FF2B5EF4-FFF2-40B4-BE49-F238E27FC236}">
                  <a16:creationId xmlns:a16="http://schemas.microsoft.com/office/drawing/2014/main" id="{96220360-40FE-4605-9031-C3ED2B85B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960"/>
              <a:ext cx="1021" cy="794"/>
            </a:xfrm>
            <a:custGeom>
              <a:avLst/>
              <a:gdLst>
                <a:gd name="T0" fmla="*/ 340 w 1021"/>
                <a:gd name="T1" fmla="*/ 0 h 794"/>
                <a:gd name="T2" fmla="*/ 454 w 1021"/>
                <a:gd name="T3" fmla="*/ 0 h 794"/>
                <a:gd name="T4" fmla="*/ 454 w 1021"/>
                <a:gd name="T5" fmla="*/ 113 h 794"/>
                <a:gd name="T6" fmla="*/ 567 w 1021"/>
                <a:gd name="T7" fmla="*/ 113 h 794"/>
                <a:gd name="T8" fmla="*/ 567 w 1021"/>
                <a:gd name="T9" fmla="*/ 340 h 794"/>
                <a:gd name="T10" fmla="*/ 680 w 1021"/>
                <a:gd name="T11" fmla="*/ 340 h 794"/>
                <a:gd name="T12" fmla="*/ 680 w 1021"/>
                <a:gd name="T13" fmla="*/ 567 h 794"/>
                <a:gd name="T14" fmla="*/ 794 w 1021"/>
                <a:gd name="T15" fmla="*/ 567 h 794"/>
                <a:gd name="T16" fmla="*/ 794 w 1021"/>
                <a:gd name="T17" fmla="*/ 680 h 794"/>
                <a:gd name="T18" fmla="*/ 1021 w 1021"/>
                <a:gd name="T19" fmla="*/ 680 h 794"/>
                <a:gd name="T20" fmla="*/ 1021 w 1021"/>
                <a:gd name="T21" fmla="*/ 794 h 794"/>
                <a:gd name="T22" fmla="*/ 227 w 1021"/>
                <a:gd name="T23" fmla="*/ 794 h 794"/>
                <a:gd name="T24" fmla="*/ 227 w 1021"/>
                <a:gd name="T25" fmla="*/ 680 h 794"/>
                <a:gd name="T26" fmla="*/ 0 w 1021"/>
                <a:gd name="T27" fmla="*/ 680 h 794"/>
                <a:gd name="T28" fmla="*/ 0 w 1021"/>
                <a:gd name="T29" fmla="*/ 453 h 794"/>
                <a:gd name="T30" fmla="*/ 113 w 1021"/>
                <a:gd name="T31" fmla="*/ 453 h 794"/>
                <a:gd name="T32" fmla="*/ 113 w 1021"/>
                <a:gd name="T33" fmla="*/ 227 h 794"/>
                <a:gd name="T34" fmla="*/ 227 w 1021"/>
                <a:gd name="T35" fmla="*/ 227 h 794"/>
                <a:gd name="T36" fmla="*/ 227 w 1021"/>
                <a:gd name="T37" fmla="*/ 113 h 794"/>
                <a:gd name="T38" fmla="*/ 340 w 1021"/>
                <a:gd name="T39" fmla="*/ 113 h 794"/>
                <a:gd name="T40" fmla="*/ 340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34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Freeform 26">
              <a:extLst>
                <a:ext uri="{FF2B5EF4-FFF2-40B4-BE49-F238E27FC236}">
                  <a16:creationId xmlns:a16="http://schemas.microsoft.com/office/drawing/2014/main" id="{FB0B5D73-61D0-4AA3-9DD0-ED9279FC7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073"/>
              <a:ext cx="567" cy="567"/>
            </a:xfrm>
            <a:custGeom>
              <a:avLst/>
              <a:gdLst>
                <a:gd name="T0" fmla="*/ 567 w 567"/>
                <a:gd name="T1" fmla="*/ 567 h 567"/>
                <a:gd name="T2" fmla="*/ 227 w 567"/>
                <a:gd name="T3" fmla="*/ 567 h 567"/>
                <a:gd name="T4" fmla="*/ 227 w 567"/>
                <a:gd name="T5" fmla="*/ 454 h 567"/>
                <a:gd name="T6" fmla="*/ 113 w 567"/>
                <a:gd name="T7" fmla="*/ 454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113 w 567"/>
                <a:gd name="T15" fmla="*/ 114 h 567"/>
                <a:gd name="T16" fmla="*/ 113 w 567"/>
                <a:gd name="T17" fmla="*/ 0 h 567"/>
                <a:gd name="T18" fmla="*/ 340 w 567"/>
                <a:gd name="T19" fmla="*/ 0 h 567"/>
                <a:gd name="T20" fmla="*/ 340 w 567"/>
                <a:gd name="T21" fmla="*/ 227 h 567"/>
                <a:gd name="T22" fmla="*/ 454 w 567"/>
                <a:gd name="T23" fmla="*/ 227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Freeform 27">
              <a:extLst>
                <a:ext uri="{FF2B5EF4-FFF2-40B4-BE49-F238E27FC236}">
                  <a16:creationId xmlns:a16="http://schemas.microsoft.com/office/drawing/2014/main" id="{99187FA0-09E9-4DBD-8F75-23A2C804F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5620"/>
              <a:ext cx="567" cy="1020"/>
            </a:xfrm>
            <a:custGeom>
              <a:avLst/>
              <a:gdLst>
                <a:gd name="T0" fmla="*/ 0 w 567"/>
                <a:gd name="T1" fmla="*/ 0 h 1020"/>
                <a:gd name="T2" fmla="*/ 114 w 567"/>
                <a:gd name="T3" fmla="*/ 0 h 1020"/>
                <a:gd name="T4" fmla="*/ 114 w 567"/>
                <a:gd name="T5" fmla="*/ 113 h 1020"/>
                <a:gd name="T6" fmla="*/ 227 w 567"/>
                <a:gd name="T7" fmla="*/ 113 h 1020"/>
                <a:gd name="T8" fmla="*/ 227 w 567"/>
                <a:gd name="T9" fmla="*/ 340 h 1020"/>
                <a:gd name="T10" fmla="*/ 340 w 567"/>
                <a:gd name="T11" fmla="*/ 340 h 1020"/>
                <a:gd name="T12" fmla="*/ 340 w 567"/>
                <a:gd name="T13" fmla="*/ 453 h 1020"/>
                <a:gd name="T14" fmla="*/ 454 w 567"/>
                <a:gd name="T15" fmla="*/ 453 h 1020"/>
                <a:gd name="T16" fmla="*/ 454 w 567"/>
                <a:gd name="T17" fmla="*/ 680 h 1020"/>
                <a:gd name="T18" fmla="*/ 567 w 567"/>
                <a:gd name="T19" fmla="*/ 680 h 1020"/>
                <a:gd name="T20" fmla="*/ 567 w 567"/>
                <a:gd name="T21" fmla="*/ 907 h 1020"/>
                <a:gd name="T22" fmla="*/ 567 w 567"/>
                <a:gd name="T23" fmla="*/ 1020 h 1020"/>
                <a:gd name="T24" fmla="*/ 227 w 567"/>
                <a:gd name="T25" fmla="*/ 1020 h 1020"/>
                <a:gd name="T26" fmla="*/ 227 w 567"/>
                <a:gd name="T27" fmla="*/ 793 h 1020"/>
                <a:gd name="T28" fmla="*/ 114 w 567"/>
                <a:gd name="T29" fmla="*/ 793 h 1020"/>
                <a:gd name="T30" fmla="*/ 114 w 567"/>
                <a:gd name="T31" fmla="*/ 680 h 1020"/>
                <a:gd name="T32" fmla="*/ 0 w 567"/>
                <a:gd name="T33" fmla="*/ 680 h 1020"/>
                <a:gd name="T34" fmla="*/ 0 w 567"/>
                <a:gd name="T3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020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227" y="102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Freeform 28">
              <a:extLst>
                <a:ext uri="{FF2B5EF4-FFF2-40B4-BE49-F238E27FC236}">
                  <a16:creationId xmlns:a16="http://schemas.microsoft.com/office/drawing/2014/main" id="{61E9E6A1-B1D9-4CED-B79B-A4B5345C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5393"/>
              <a:ext cx="454" cy="794"/>
            </a:xfrm>
            <a:custGeom>
              <a:avLst/>
              <a:gdLst>
                <a:gd name="T0" fmla="*/ 0 w 454"/>
                <a:gd name="T1" fmla="*/ 794 h 794"/>
                <a:gd name="T2" fmla="*/ 0 w 454"/>
                <a:gd name="T3" fmla="*/ 567 h 794"/>
                <a:gd name="T4" fmla="*/ 113 w 454"/>
                <a:gd name="T5" fmla="*/ 567 h 794"/>
                <a:gd name="T6" fmla="*/ 113 w 454"/>
                <a:gd name="T7" fmla="*/ 227 h 794"/>
                <a:gd name="T8" fmla="*/ 0 w 454"/>
                <a:gd name="T9" fmla="*/ 227 h 794"/>
                <a:gd name="T10" fmla="*/ 0 w 454"/>
                <a:gd name="T11" fmla="*/ 0 h 794"/>
                <a:gd name="T12" fmla="*/ 227 w 454"/>
                <a:gd name="T13" fmla="*/ 0 h 794"/>
                <a:gd name="T14" fmla="*/ 227 w 454"/>
                <a:gd name="T15" fmla="*/ 113 h 794"/>
                <a:gd name="T16" fmla="*/ 454 w 454"/>
                <a:gd name="T17" fmla="*/ 113 h 794"/>
                <a:gd name="T18" fmla="*/ 454 w 454"/>
                <a:gd name="T19" fmla="*/ 227 h 794"/>
                <a:gd name="T20" fmla="*/ 340 w 454"/>
                <a:gd name="T21" fmla="*/ 227 h 794"/>
                <a:gd name="T22" fmla="*/ 340 w 454"/>
                <a:gd name="T23" fmla="*/ 680 h 794"/>
                <a:gd name="T24" fmla="*/ 113 w 454"/>
                <a:gd name="T25" fmla="*/ 680 h 794"/>
                <a:gd name="T26" fmla="*/ 113 w 454"/>
                <a:gd name="T27" fmla="*/ 794 h 794"/>
                <a:gd name="T28" fmla="*/ 0 w 454"/>
                <a:gd name="T2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794">
                  <a:moveTo>
                    <a:pt x="0" y="794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Freeform 29">
              <a:extLst>
                <a:ext uri="{FF2B5EF4-FFF2-40B4-BE49-F238E27FC236}">
                  <a16:creationId xmlns:a16="http://schemas.microsoft.com/office/drawing/2014/main" id="{3F41A83B-C3ED-438E-9698-D0462FA51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506"/>
              <a:ext cx="907" cy="1021"/>
            </a:xfrm>
            <a:custGeom>
              <a:avLst/>
              <a:gdLst>
                <a:gd name="T0" fmla="*/ 0 w 907"/>
                <a:gd name="T1" fmla="*/ 0 h 1021"/>
                <a:gd name="T2" fmla="*/ 226 w 907"/>
                <a:gd name="T3" fmla="*/ 0 h 1021"/>
                <a:gd name="T4" fmla="*/ 226 w 907"/>
                <a:gd name="T5" fmla="*/ 114 h 1021"/>
                <a:gd name="T6" fmla="*/ 340 w 907"/>
                <a:gd name="T7" fmla="*/ 114 h 1021"/>
                <a:gd name="T8" fmla="*/ 340 w 907"/>
                <a:gd name="T9" fmla="*/ 454 h 1021"/>
                <a:gd name="T10" fmla="*/ 453 w 907"/>
                <a:gd name="T11" fmla="*/ 454 h 1021"/>
                <a:gd name="T12" fmla="*/ 453 w 907"/>
                <a:gd name="T13" fmla="*/ 567 h 1021"/>
                <a:gd name="T14" fmla="*/ 793 w 907"/>
                <a:gd name="T15" fmla="*/ 567 h 1021"/>
                <a:gd name="T16" fmla="*/ 793 w 907"/>
                <a:gd name="T17" fmla="*/ 681 h 1021"/>
                <a:gd name="T18" fmla="*/ 907 w 907"/>
                <a:gd name="T19" fmla="*/ 681 h 1021"/>
                <a:gd name="T20" fmla="*/ 907 w 907"/>
                <a:gd name="T21" fmla="*/ 1021 h 1021"/>
                <a:gd name="T22" fmla="*/ 680 w 907"/>
                <a:gd name="T23" fmla="*/ 1021 h 1021"/>
                <a:gd name="T24" fmla="*/ 680 w 907"/>
                <a:gd name="T25" fmla="*/ 907 h 1021"/>
                <a:gd name="T26" fmla="*/ 453 w 907"/>
                <a:gd name="T27" fmla="*/ 907 h 1021"/>
                <a:gd name="T28" fmla="*/ 453 w 907"/>
                <a:gd name="T29" fmla="*/ 794 h 1021"/>
                <a:gd name="T30" fmla="*/ 340 w 907"/>
                <a:gd name="T31" fmla="*/ 794 h 1021"/>
                <a:gd name="T32" fmla="*/ 340 w 907"/>
                <a:gd name="T33" fmla="*/ 567 h 1021"/>
                <a:gd name="T34" fmla="*/ 226 w 907"/>
                <a:gd name="T35" fmla="*/ 567 h 1021"/>
                <a:gd name="T36" fmla="*/ 226 w 907"/>
                <a:gd name="T37" fmla="*/ 454 h 1021"/>
                <a:gd name="T38" fmla="*/ 113 w 907"/>
                <a:gd name="T39" fmla="*/ 454 h 1021"/>
                <a:gd name="T40" fmla="*/ 113 w 907"/>
                <a:gd name="T41" fmla="*/ 227 h 1021"/>
                <a:gd name="T42" fmla="*/ 0 w 907"/>
                <a:gd name="T43" fmla="*/ 227 h 1021"/>
                <a:gd name="T44" fmla="*/ 0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Freeform 30">
              <a:extLst>
                <a:ext uri="{FF2B5EF4-FFF2-40B4-BE49-F238E27FC236}">
                  <a16:creationId xmlns:a16="http://schemas.microsoft.com/office/drawing/2014/main" id="{A966B610-6220-402A-B63A-0AC0CCEE1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620"/>
              <a:ext cx="340" cy="453"/>
            </a:xfrm>
            <a:custGeom>
              <a:avLst/>
              <a:gdLst>
                <a:gd name="T0" fmla="*/ 340 w 340"/>
                <a:gd name="T1" fmla="*/ 453 h 453"/>
                <a:gd name="T2" fmla="*/ 340 w 340"/>
                <a:gd name="T3" fmla="*/ 113 h 453"/>
                <a:gd name="T4" fmla="*/ 227 w 340"/>
                <a:gd name="T5" fmla="*/ 113 h 453"/>
                <a:gd name="T6" fmla="*/ 227 w 340"/>
                <a:gd name="T7" fmla="*/ 0 h 453"/>
                <a:gd name="T8" fmla="*/ 113 w 340"/>
                <a:gd name="T9" fmla="*/ 0 h 453"/>
                <a:gd name="T10" fmla="*/ 113 w 340"/>
                <a:gd name="T11" fmla="*/ 226 h 453"/>
                <a:gd name="T12" fmla="*/ 0 w 340"/>
                <a:gd name="T13" fmla="*/ 226 h 453"/>
                <a:gd name="T14" fmla="*/ 0 w 340"/>
                <a:gd name="T15" fmla="*/ 340 h 453"/>
                <a:gd name="T16" fmla="*/ 113 w 340"/>
                <a:gd name="T17" fmla="*/ 340 h 453"/>
                <a:gd name="T18" fmla="*/ 113 w 340"/>
                <a:gd name="T19" fmla="*/ 453 h 453"/>
                <a:gd name="T20" fmla="*/ 340 w 340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453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Freeform 31">
              <a:extLst>
                <a:ext uri="{FF2B5EF4-FFF2-40B4-BE49-F238E27FC236}">
                  <a16:creationId xmlns:a16="http://schemas.microsoft.com/office/drawing/2014/main" id="{FE274A0F-4551-4F60-A84E-20A17F2DF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279"/>
              <a:ext cx="453" cy="794"/>
            </a:xfrm>
            <a:custGeom>
              <a:avLst/>
              <a:gdLst>
                <a:gd name="T0" fmla="*/ 340 w 453"/>
                <a:gd name="T1" fmla="*/ 114 h 794"/>
                <a:gd name="T2" fmla="*/ 227 w 453"/>
                <a:gd name="T3" fmla="*/ 114 h 794"/>
                <a:gd name="T4" fmla="*/ 227 w 453"/>
                <a:gd name="T5" fmla="*/ 0 h 794"/>
                <a:gd name="T6" fmla="*/ 0 w 453"/>
                <a:gd name="T7" fmla="*/ 0 h 794"/>
                <a:gd name="T8" fmla="*/ 0 w 453"/>
                <a:gd name="T9" fmla="*/ 454 h 794"/>
                <a:gd name="T10" fmla="*/ 113 w 453"/>
                <a:gd name="T11" fmla="*/ 454 h 794"/>
                <a:gd name="T12" fmla="*/ 113 w 453"/>
                <a:gd name="T13" fmla="*/ 681 h 794"/>
                <a:gd name="T14" fmla="*/ 227 w 453"/>
                <a:gd name="T15" fmla="*/ 681 h 794"/>
                <a:gd name="T16" fmla="*/ 227 w 453"/>
                <a:gd name="T17" fmla="*/ 794 h 794"/>
                <a:gd name="T18" fmla="*/ 340 w 453"/>
                <a:gd name="T19" fmla="*/ 794 h 794"/>
                <a:gd name="T20" fmla="*/ 340 w 453"/>
                <a:gd name="T21" fmla="*/ 681 h 794"/>
                <a:gd name="T22" fmla="*/ 453 w 453"/>
                <a:gd name="T23" fmla="*/ 681 h 794"/>
                <a:gd name="T24" fmla="*/ 453 w 453"/>
                <a:gd name="T25" fmla="*/ 341 h 794"/>
                <a:gd name="T26" fmla="*/ 340 w 453"/>
                <a:gd name="T27" fmla="*/ 341 h 794"/>
                <a:gd name="T28" fmla="*/ 340 w 453"/>
                <a:gd name="T2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794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Freeform 32">
              <a:extLst>
                <a:ext uri="{FF2B5EF4-FFF2-40B4-BE49-F238E27FC236}">
                  <a16:creationId xmlns:a16="http://schemas.microsoft.com/office/drawing/2014/main" id="{AAEC3275-A22D-43EB-BDC5-AA9C07C2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826"/>
              <a:ext cx="1021" cy="680"/>
            </a:xfrm>
            <a:custGeom>
              <a:avLst/>
              <a:gdLst>
                <a:gd name="T0" fmla="*/ 907 w 1021"/>
                <a:gd name="T1" fmla="*/ 680 h 680"/>
                <a:gd name="T2" fmla="*/ 907 w 1021"/>
                <a:gd name="T3" fmla="*/ 567 h 680"/>
                <a:gd name="T4" fmla="*/ 1021 w 1021"/>
                <a:gd name="T5" fmla="*/ 567 h 680"/>
                <a:gd name="T6" fmla="*/ 1021 w 1021"/>
                <a:gd name="T7" fmla="*/ 340 h 680"/>
                <a:gd name="T8" fmla="*/ 907 w 1021"/>
                <a:gd name="T9" fmla="*/ 340 h 680"/>
                <a:gd name="T10" fmla="*/ 907 w 1021"/>
                <a:gd name="T11" fmla="*/ 227 h 680"/>
                <a:gd name="T12" fmla="*/ 681 w 1021"/>
                <a:gd name="T13" fmla="*/ 227 h 680"/>
                <a:gd name="T14" fmla="*/ 681 w 1021"/>
                <a:gd name="T15" fmla="*/ 0 h 680"/>
                <a:gd name="T16" fmla="*/ 114 w 1021"/>
                <a:gd name="T17" fmla="*/ 0 h 680"/>
                <a:gd name="T18" fmla="*/ 114 w 1021"/>
                <a:gd name="T19" fmla="*/ 113 h 680"/>
                <a:gd name="T20" fmla="*/ 0 w 1021"/>
                <a:gd name="T21" fmla="*/ 113 h 680"/>
                <a:gd name="T22" fmla="*/ 0 w 1021"/>
                <a:gd name="T23" fmla="*/ 453 h 680"/>
                <a:gd name="T24" fmla="*/ 114 w 1021"/>
                <a:gd name="T25" fmla="*/ 453 h 680"/>
                <a:gd name="T26" fmla="*/ 114 w 1021"/>
                <a:gd name="T27" fmla="*/ 567 h 680"/>
                <a:gd name="T28" fmla="*/ 454 w 1021"/>
                <a:gd name="T29" fmla="*/ 567 h 680"/>
                <a:gd name="T30" fmla="*/ 454 w 1021"/>
                <a:gd name="T31" fmla="*/ 680 h 680"/>
                <a:gd name="T32" fmla="*/ 907 w 1021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680">
                  <a:moveTo>
                    <a:pt x="907" y="680"/>
                  </a:move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90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Freeform 33">
              <a:extLst>
                <a:ext uri="{FF2B5EF4-FFF2-40B4-BE49-F238E27FC236}">
                  <a16:creationId xmlns:a16="http://schemas.microsoft.com/office/drawing/2014/main" id="{09473B9C-B6E3-4D03-8906-3BD3773DC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939"/>
              <a:ext cx="681" cy="907"/>
            </a:xfrm>
            <a:custGeom>
              <a:avLst/>
              <a:gdLst>
                <a:gd name="T0" fmla="*/ 454 w 681"/>
                <a:gd name="T1" fmla="*/ 907 h 907"/>
                <a:gd name="T2" fmla="*/ 681 w 681"/>
                <a:gd name="T3" fmla="*/ 907 h 907"/>
                <a:gd name="T4" fmla="*/ 681 w 681"/>
                <a:gd name="T5" fmla="*/ 567 h 907"/>
                <a:gd name="T6" fmla="*/ 567 w 681"/>
                <a:gd name="T7" fmla="*/ 567 h 907"/>
                <a:gd name="T8" fmla="*/ 567 w 681"/>
                <a:gd name="T9" fmla="*/ 227 h 907"/>
                <a:gd name="T10" fmla="*/ 341 w 681"/>
                <a:gd name="T11" fmla="*/ 227 h 907"/>
                <a:gd name="T12" fmla="*/ 341 w 681"/>
                <a:gd name="T13" fmla="*/ 0 h 907"/>
                <a:gd name="T14" fmla="*/ 227 w 681"/>
                <a:gd name="T15" fmla="*/ 0 h 907"/>
                <a:gd name="T16" fmla="*/ 227 w 681"/>
                <a:gd name="T17" fmla="*/ 114 h 907"/>
                <a:gd name="T18" fmla="*/ 0 w 681"/>
                <a:gd name="T19" fmla="*/ 114 h 907"/>
                <a:gd name="T20" fmla="*/ 0 w 681"/>
                <a:gd name="T21" fmla="*/ 227 h 907"/>
                <a:gd name="T22" fmla="*/ 114 w 681"/>
                <a:gd name="T23" fmla="*/ 227 h 907"/>
                <a:gd name="T24" fmla="*/ 114 w 681"/>
                <a:gd name="T25" fmla="*/ 454 h 907"/>
                <a:gd name="T26" fmla="*/ 0 w 681"/>
                <a:gd name="T27" fmla="*/ 454 h 907"/>
                <a:gd name="T28" fmla="*/ 0 w 681"/>
                <a:gd name="T29" fmla="*/ 681 h 907"/>
                <a:gd name="T30" fmla="*/ 114 w 681"/>
                <a:gd name="T31" fmla="*/ 681 h 907"/>
                <a:gd name="T32" fmla="*/ 114 w 681"/>
                <a:gd name="T33" fmla="*/ 907 h 907"/>
                <a:gd name="T34" fmla="*/ 227 w 681"/>
                <a:gd name="T35" fmla="*/ 907 h 907"/>
                <a:gd name="T36" fmla="*/ 227 w 681"/>
                <a:gd name="T37" fmla="*/ 681 h 907"/>
                <a:gd name="T38" fmla="*/ 341 w 681"/>
                <a:gd name="T39" fmla="*/ 681 h 907"/>
                <a:gd name="T40" fmla="*/ 341 w 681"/>
                <a:gd name="T41" fmla="*/ 794 h 907"/>
                <a:gd name="T42" fmla="*/ 454 w 681"/>
                <a:gd name="T43" fmla="*/ 794 h 907"/>
                <a:gd name="T44" fmla="*/ 454 w 68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7">
                  <a:moveTo>
                    <a:pt x="454" y="907"/>
                  </a:moveTo>
                  <a:lnTo>
                    <a:pt x="681" y="907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6223172E-976E-44F9-B7BB-BADBFAB39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599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227 w 567"/>
                <a:gd name="T7" fmla="*/ 113 h 794"/>
                <a:gd name="T8" fmla="*/ 227 w 567"/>
                <a:gd name="T9" fmla="*/ 227 h 794"/>
                <a:gd name="T10" fmla="*/ 0 w 567"/>
                <a:gd name="T11" fmla="*/ 227 h 794"/>
                <a:gd name="T12" fmla="*/ 0 w 567"/>
                <a:gd name="T13" fmla="*/ 454 h 794"/>
                <a:gd name="T14" fmla="*/ 227 w 567"/>
                <a:gd name="T15" fmla="*/ 454 h 794"/>
                <a:gd name="T16" fmla="*/ 227 w 567"/>
                <a:gd name="T17" fmla="*/ 567 h 794"/>
                <a:gd name="T18" fmla="*/ 114 w 567"/>
                <a:gd name="T19" fmla="*/ 567 h 794"/>
                <a:gd name="T20" fmla="*/ 114 w 567"/>
                <a:gd name="T21" fmla="*/ 794 h 794"/>
                <a:gd name="T22" fmla="*/ 227 w 567"/>
                <a:gd name="T23" fmla="*/ 794 h 794"/>
                <a:gd name="T24" fmla="*/ 227 w 567"/>
                <a:gd name="T25" fmla="*/ 680 h 794"/>
                <a:gd name="T26" fmla="*/ 340 w 567"/>
                <a:gd name="T27" fmla="*/ 680 h 794"/>
                <a:gd name="T28" fmla="*/ 340 w 567"/>
                <a:gd name="T29" fmla="*/ 454 h 794"/>
                <a:gd name="T30" fmla="*/ 454 w 567"/>
                <a:gd name="T31" fmla="*/ 454 h 794"/>
                <a:gd name="T32" fmla="*/ 454 w 567"/>
                <a:gd name="T33" fmla="*/ 227 h 794"/>
                <a:gd name="T34" fmla="*/ 567 w 567"/>
                <a:gd name="T35" fmla="*/ 227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216A4294-8A76-46CA-8F47-74ED117C4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2155" cy="1247"/>
            </a:xfrm>
            <a:custGeom>
              <a:avLst/>
              <a:gdLst>
                <a:gd name="T0" fmla="*/ 2041 w 2155"/>
                <a:gd name="T1" fmla="*/ 113 h 1247"/>
                <a:gd name="T2" fmla="*/ 2041 w 2155"/>
                <a:gd name="T3" fmla="*/ 227 h 1247"/>
                <a:gd name="T4" fmla="*/ 2155 w 2155"/>
                <a:gd name="T5" fmla="*/ 227 h 1247"/>
                <a:gd name="T6" fmla="*/ 2155 w 2155"/>
                <a:gd name="T7" fmla="*/ 680 h 1247"/>
                <a:gd name="T8" fmla="*/ 2041 w 2155"/>
                <a:gd name="T9" fmla="*/ 680 h 1247"/>
                <a:gd name="T10" fmla="*/ 1928 w 2155"/>
                <a:gd name="T11" fmla="*/ 794 h 1247"/>
                <a:gd name="T12" fmla="*/ 1588 w 2155"/>
                <a:gd name="T13" fmla="*/ 794 h 1247"/>
                <a:gd name="T14" fmla="*/ 1588 w 2155"/>
                <a:gd name="T15" fmla="*/ 567 h 1247"/>
                <a:gd name="T16" fmla="*/ 1021 w 2155"/>
                <a:gd name="T17" fmla="*/ 567 h 1247"/>
                <a:gd name="T18" fmla="*/ 1021 w 2155"/>
                <a:gd name="T19" fmla="*/ 680 h 1247"/>
                <a:gd name="T20" fmla="*/ 907 w 2155"/>
                <a:gd name="T21" fmla="*/ 680 h 1247"/>
                <a:gd name="T22" fmla="*/ 907 w 2155"/>
                <a:gd name="T23" fmla="*/ 1020 h 1247"/>
                <a:gd name="T24" fmla="*/ 794 w 2155"/>
                <a:gd name="T25" fmla="*/ 1020 h 1247"/>
                <a:gd name="T26" fmla="*/ 794 w 2155"/>
                <a:gd name="T27" fmla="*/ 1247 h 1247"/>
                <a:gd name="T28" fmla="*/ 680 w 2155"/>
                <a:gd name="T29" fmla="*/ 1247 h 1247"/>
                <a:gd name="T30" fmla="*/ 680 w 2155"/>
                <a:gd name="T31" fmla="*/ 1134 h 1247"/>
                <a:gd name="T32" fmla="*/ 0 w 2155"/>
                <a:gd name="T33" fmla="*/ 1134 h 1247"/>
                <a:gd name="T34" fmla="*/ 0 w 2155"/>
                <a:gd name="T35" fmla="*/ 1020 h 1247"/>
                <a:gd name="T36" fmla="*/ 113 w 2155"/>
                <a:gd name="T37" fmla="*/ 1020 h 1247"/>
                <a:gd name="T38" fmla="*/ 113 w 2155"/>
                <a:gd name="T39" fmla="*/ 907 h 1247"/>
                <a:gd name="T40" fmla="*/ 227 w 2155"/>
                <a:gd name="T41" fmla="*/ 907 h 1247"/>
                <a:gd name="T42" fmla="*/ 227 w 2155"/>
                <a:gd name="T43" fmla="*/ 567 h 1247"/>
                <a:gd name="T44" fmla="*/ 113 w 2155"/>
                <a:gd name="T45" fmla="*/ 567 h 1247"/>
                <a:gd name="T46" fmla="*/ 113 w 2155"/>
                <a:gd name="T47" fmla="*/ 453 h 1247"/>
                <a:gd name="T48" fmla="*/ 227 w 2155"/>
                <a:gd name="T49" fmla="*/ 453 h 1247"/>
                <a:gd name="T50" fmla="*/ 227 w 2155"/>
                <a:gd name="T51" fmla="*/ 340 h 1247"/>
                <a:gd name="T52" fmla="*/ 113 w 2155"/>
                <a:gd name="T53" fmla="*/ 340 h 1247"/>
                <a:gd name="T54" fmla="*/ 113 w 2155"/>
                <a:gd name="T55" fmla="*/ 227 h 1247"/>
                <a:gd name="T56" fmla="*/ 227 w 2155"/>
                <a:gd name="T57" fmla="*/ 227 h 1247"/>
                <a:gd name="T58" fmla="*/ 227 w 2155"/>
                <a:gd name="T59" fmla="*/ 113 h 1247"/>
                <a:gd name="T60" fmla="*/ 340 w 2155"/>
                <a:gd name="T61" fmla="*/ 113 h 1247"/>
                <a:gd name="T62" fmla="*/ 340 w 2155"/>
                <a:gd name="T63" fmla="*/ 0 h 1247"/>
                <a:gd name="T64" fmla="*/ 567 w 2155"/>
                <a:gd name="T65" fmla="*/ 0 h 1247"/>
                <a:gd name="T66" fmla="*/ 567 w 2155"/>
                <a:gd name="T67" fmla="*/ 113 h 1247"/>
                <a:gd name="T68" fmla="*/ 680 w 2155"/>
                <a:gd name="T69" fmla="*/ 113 h 1247"/>
                <a:gd name="T70" fmla="*/ 680 w 2155"/>
                <a:gd name="T71" fmla="*/ 340 h 1247"/>
                <a:gd name="T72" fmla="*/ 794 w 2155"/>
                <a:gd name="T73" fmla="*/ 340 h 1247"/>
                <a:gd name="T74" fmla="*/ 794 w 2155"/>
                <a:gd name="T75" fmla="*/ 227 h 1247"/>
                <a:gd name="T76" fmla="*/ 1021 w 2155"/>
                <a:gd name="T77" fmla="*/ 227 h 1247"/>
                <a:gd name="T78" fmla="*/ 1021 w 2155"/>
                <a:gd name="T79" fmla="*/ 113 h 1247"/>
                <a:gd name="T80" fmla="*/ 1134 w 2155"/>
                <a:gd name="T81" fmla="*/ 113 h 1247"/>
                <a:gd name="T82" fmla="*/ 1134 w 2155"/>
                <a:gd name="T83" fmla="*/ 0 h 1247"/>
                <a:gd name="T84" fmla="*/ 1247 w 2155"/>
                <a:gd name="T85" fmla="*/ 0 h 1247"/>
                <a:gd name="T86" fmla="*/ 1247 w 2155"/>
                <a:gd name="T87" fmla="*/ 113 h 1247"/>
                <a:gd name="T88" fmla="*/ 2041 w 2155"/>
                <a:gd name="T89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247">
                  <a:moveTo>
                    <a:pt x="2041" y="113"/>
                  </a:moveTo>
                  <a:lnTo>
                    <a:pt x="2041" y="227"/>
                  </a:lnTo>
                  <a:lnTo>
                    <a:pt x="2155" y="227"/>
                  </a:lnTo>
                  <a:lnTo>
                    <a:pt x="2155" y="680"/>
                  </a:lnTo>
                  <a:lnTo>
                    <a:pt x="2041" y="680"/>
                  </a:lnTo>
                  <a:lnTo>
                    <a:pt x="1928" y="794"/>
                  </a:lnTo>
                  <a:lnTo>
                    <a:pt x="1588" y="794"/>
                  </a:lnTo>
                  <a:lnTo>
                    <a:pt x="1588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04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6299BC31-D2C0-4674-9C5A-48A1B316B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919"/>
              <a:ext cx="794" cy="453"/>
            </a:xfrm>
            <a:custGeom>
              <a:avLst/>
              <a:gdLst>
                <a:gd name="T0" fmla="*/ 340 w 794"/>
                <a:gd name="T1" fmla="*/ 0 h 453"/>
                <a:gd name="T2" fmla="*/ 680 w 794"/>
                <a:gd name="T3" fmla="*/ 0 h 453"/>
                <a:gd name="T4" fmla="*/ 680 w 794"/>
                <a:gd name="T5" fmla="*/ 113 h 453"/>
                <a:gd name="T6" fmla="*/ 794 w 794"/>
                <a:gd name="T7" fmla="*/ 113 h 453"/>
                <a:gd name="T8" fmla="*/ 794 w 794"/>
                <a:gd name="T9" fmla="*/ 340 h 453"/>
                <a:gd name="T10" fmla="*/ 680 w 794"/>
                <a:gd name="T11" fmla="*/ 340 h 453"/>
                <a:gd name="T12" fmla="*/ 680 w 794"/>
                <a:gd name="T13" fmla="*/ 453 h 453"/>
                <a:gd name="T14" fmla="*/ 113 w 794"/>
                <a:gd name="T15" fmla="*/ 453 h 453"/>
                <a:gd name="T16" fmla="*/ 113 w 794"/>
                <a:gd name="T17" fmla="*/ 340 h 453"/>
                <a:gd name="T18" fmla="*/ 0 w 794"/>
                <a:gd name="T19" fmla="*/ 340 h 453"/>
                <a:gd name="T20" fmla="*/ 0 w 794"/>
                <a:gd name="T21" fmla="*/ 0 h 453"/>
                <a:gd name="T22" fmla="*/ 113 w 794"/>
                <a:gd name="T23" fmla="*/ 0 h 453"/>
                <a:gd name="T24" fmla="*/ 113 w 794"/>
                <a:gd name="T25" fmla="*/ 226 h 453"/>
                <a:gd name="T26" fmla="*/ 227 w 794"/>
                <a:gd name="T27" fmla="*/ 226 h 453"/>
                <a:gd name="T28" fmla="*/ 227 w 794"/>
                <a:gd name="T29" fmla="*/ 113 h 453"/>
                <a:gd name="T30" fmla="*/ 340 w 794"/>
                <a:gd name="T31" fmla="*/ 113 h 453"/>
                <a:gd name="T32" fmla="*/ 340 w 79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453">
                  <a:moveTo>
                    <a:pt x="340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Freeform 37">
              <a:extLst>
                <a:ext uri="{FF2B5EF4-FFF2-40B4-BE49-F238E27FC236}">
                  <a16:creationId xmlns:a16="http://schemas.microsoft.com/office/drawing/2014/main" id="{607EFD6C-C6FC-47EF-A3A8-B0D7DE21C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011"/>
              <a:ext cx="454" cy="567"/>
            </a:xfrm>
            <a:custGeom>
              <a:avLst/>
              <a:gdLst>
                <a:gd name="T0" fmla="*/ 113 w 454"/>
                <a:gd name="T1" fmla="*/ 567 h 567"/>
                <a:gd name="T2" fmla="*/ 227 w 454"/>
                <a:gd name="T3" fmla="*/ 567 h 567"/>
                <a:gd name="T4" fmla="*/ 227 w 454"/>
                <a:gd name="T5" fmla="*/ 454 h 567"/>
                <a:gd name="T6" fmla="*/ 340 w 454"/>
                <a:gd name="T7" fmla="*/ 454 h 567"/>
                <a:gd name="T8" fmla="*/ 340 w 454"/>
                <a:gd name="T9" fmla="*/ 341 h 567"/>
                <a:gd name="T10" fmla="*/ 454 w 454"/>
                <a:gd name="T11" fmla="*/ 341 h 567"/>
                <a:gd name="T12" fmla="*/ 454 w 454"/>
                <a:gd name="T13" fmla="*/ 0 h 567"/>
                <a:gd name="T14" fmla="*/ 340 w 454"/>
                <a:gd name="T15" fmla="*/ 0 h 567"/>
                <a:gd name="T16" fmla="*/ 340 w 454"/>
                <a:gd name="T17" fmla="*/ 114 h 567"/>
                <a:gd name="T18" fmla="*/ 113 w 454"/>
                <a:gd name="T19" fmla="*/ 114 h 567"/>
                <a:gd name="T20" fmla="*/ 113 w 454"/>
                <a:gd name="T21" fmla="*/ 227 h 567"/>
                <a:gd name="T22" fmla="*/ 0 w 454"/>
                <a:gd name="T23" fmla="*/ 227 h 567"/>
                <a:gd name="T24" fmla="*/ 0 w 454"/>
                <a:gd name="T25" fmla="*/ 454 h 567"/>
                <a:gd name="T26" fmla="*/ 113 w 454"/>
                <a:gd name="T27" fmla="*/ 454 h 567"/>
                <a:gd name="T28" fmla="*/ 113 w 454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567"/>
                  </a:move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Freeform 38">
              <a:extLst>
                <a:ext uri="{FF2B5EF4-FFF2-40B4-BE49-F238E27FC236}">
                  <a16:creationId xmlns:a16="http://schemas.microsoft.com/office/drawing/2014/main" id="{59B5511A-E007-401F-9F59-6235A433A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238"/>
              <a:ext cx="907" cy="681"/>
            </a:xfrm>
            <a:custGeom>
              <a:avLst/>
              <a:gdLst>
                <a:gd name="T0" fmla="*/ 907 w 907"/>
                <a:gd name="T1" fmla="*/ 0 h 681"/>
                <a:gd name="T2" fmla="*/ 793 w 907"/>
                <a:gd name="T3" fmla="*/ 0 h 681"/>
                <a:gd name="T4" fmla="*/ 793 w 907"/>
                <a:gd name="T5" fmla="*/ 114 h 681"/>
                <a:gd name="T6" fmla="*/ 453 w 907"/>
                <a:gd name="T7" fmla="*/ 114 h 681"/>
                <a:gd name="T8" fmla="*/ 453 w 907"/>
                <a:gd name="T9" fmla="*/ 227 h 681"/>
                <a:gd name="T10" fmla="*/ 340 w 907"/>
                <a:gd name="T11" fmla="*/ 227 h 681"/>
                <a:gd name="T12" fmla="*/ 340 w 907"/>
                <a:gd name="T13" fmla="*/ 340 h 681"/>
                <a:gd name="T14" fmla="*/ 0 w 907"/>
                <a:gd name="T15" fmla="*/ 340 h 681"/>
                <a:gd name="T16" fmla="*/ 0 w 907"/>
                <a:gd name="T17" fmla="*/ 454 h 681"/>
                <a:gd name="T18" fmla="*/ 226 w 907"/>
                <a:gd name="T19" fmla="*/ 454 h 681"/>
                <a:gd name="T20" fmla="*/ 226 w 907"/>
                <a:gd name="T21" fmla="*/ 567 h 681"/>
                <a:gd name="T22" fmla="*/ 453 w 907"/>
                <a:gd name="T23" fmla="*/ 567 h 681"/>
                <a:gd name="T24" fmla="*/ 453 w 907"/>
                <a:gd name="T25" fmla="*/ 681 h 681"/>
                <a:gd name="T26" fmla="*/ 567 w 907"/>
                <a:gd name="T27" fmla="*/ 681 h 681"/>
                <a:gd name="T28" fmla="*/ 567 w 907"/>
                <a:gd name="T29" fmla="*/ 227 h 681"/>
                <a:gd name="T30" fmla="*/ 680 w 907"/>
                <a:gd name="T31" fmla="*/ 227 h 681"/>
                <a:gd name="T32" fmla="*/ 793 w 907"/>
                <a:gd name="T33" fmla="*/ 227 h 681"/>
                <a:gd name="T34" fmla="*/ 907 w 907"/>
                <a:gd name="T35" fmla="*/ 227 h 681"/>
                <a:gd name="T36" fmla="*/ 907 w 907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1">
                  <a:moveTo>
                    <a:pt x="907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Freeform 39">
              <a:extLst>
                <a:ext uri="{FF2B5EF4-FFF2-40B4-BE49-F238E27FC236}">
                  <a16:creationId xmlns:a16="http://schemas.microsoft.com/office/drawing/2014/main" id="{B2B523E5-11D8-4E3B-87B0-C215F0CF8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125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453 h 1361"/>
                <a:gd name="T4" fmla="*/ 1360 w 1474"/>
                <a:gd name="T5" fmla="*/ 453 h 1361"/>
                <a:gd name="T6" fmla="*/ 1360 w 1474"/>
                <a:gd name="T7" fmla="*/ 567 h 1361"/>
                <a:gd name="T8" fmla="*/ 1247 w 1474"/>
                <a:gd name="T9" fmla="*/ 567 h 1361"/>
                <a:gd name="T10" fmla="*/ 1247 w 1474"/>
                <a:gd name="T11" fmla="*/ 794 h 1361"/>
                <a:gd name="T12" fmla="*/ 1020 w 1474"/>
                <a:gd name="T13" fmla="*/ 794 h 1361"/>
                <a:gd name="T14" fmla="*/ 1020 w 1474"/>
                <a:gd name="T15" fmla="*/ 1247 h 1361"/>
                <a:gd name="T16" fmla="*/ 680 w 1474"/>
                <a:gd name="T17" fmla="*/ 1247 h 1361"/>
                <a:gd name="T18" fmla="*/ 680 w 1474"/>
                <a:gd name="T19" fmla="*/ 1361 h 1361"/>
                <a:gd name="T20" fmla="*/ 453 w 1474"/>
                <a:gd name="T21" fmla="*/ 1361 h 1361"/>
                <a:gd name="T22" fmla="*/ 453 w 1474"/>
                <a:gd name="T23" fmla="*/ 1247 h 1361"/>
                <a:gd name="T24" fmla="*/ 226 w 1474"/>
                <a:gd name="T25" fmla="*/ 1247 h 1361"/>
                <a:gd name="T26" fmla="*/ 226 w 1474"/>
                <a:gd name="T27" fmla="*/ 1134 h 1361"/>
                <a:gd name="T28" fmla="*/ 340 w 1474"/>
                <a:gd name="T29" fmla="*/ 1134 h 1361"/>
                <a:gd name="T30" fmla="*/ 340 w 1474"/>
                <a:gd name="T31" fmla="*/ 907 h 1361"/>
                <a:gd name="T32" fmla="*/ 226 w 1474"/>
                <a:gd name="T33" fmla="*/ 907 h 1361"/>
                <a:gd name="T34" fmla="*/ 226 w 1474"/>
                <a:gd name="T35" fmla="*/ 794 h 1361"/>
                <a:gd name="T36" fmla="*/ 0 w 1474"/>
                <a:gd name="T37" fmla="*/ 794 h 1361"/>
                <a:gd name="T38" fmla="*/ 0 w 1474"/>
                <a:gd name="T39" fmla="*/ 340 h 1361"/>
                <a:gd name="T40" fmla="*/ 340 w 1474"/>
                <a:gd name="T41" fmla="*/ 340 h 1361"/>
                <a:gd name="T42" fmla="*/ 340 w 1474"/>
                <a:gd name="T43" fmla="*/ 113 h 1361"/>
                <a:gd name="T44" fmla="*/ 567 w 1474"/>
                <a:gd name="T45" fmla="*/ 113 h 1361"/>
                <a:gd name="T46" fmla="*/ 567 w 1474"/>
                <a:gd name="T47" fmla="*/ 227 h 1361"/>
                <a:gd name="T48" fmla="*/ 793 w 1474"/>
                <a:gd name="T49" fmla="*/ 227 h 1361"/>
                <a:gd name="T50" fmla="*/ 793 w 1474"/>
                <a:gd name="T51" fmla="*/ 113 h 1361"/>
                <a:gd name="T52" fmla="*/ 1020 w 1474"/>
                <a:gd name="T53" fmla="*/ 113 h 1361"/>
                <a:gd name="T54" fmla="*/ 1020 w 1474"/>
                <a:gd name="T55" fmla="*/ 0 h 1361"/>
                <a:gd name="T56" fmla="*/ 1247 w 1474"/>
                <a:gd name="T57" fmla="*/ 0 h 1361"/>
                <a:gd name="T58" fmla="*/ 1247 w 1474"/>
                <a:gd name="T59" fmla="*/ 113 h 1361"/>
                <a:gd name="T60" fmla="*/ 1360 w 1474"/>
                <a:gd name="T61" fmla="*/ 113 h 1361"/>
                <a:gd name="T62" fmla="*/ 1360 w 1474"/>
                <a:gd name="T63" fmla="*/ 340 h 1361"/>
                <a:gd name="T64" fmla="*/ 1474 w 1474"/>
                <a:gd name="T65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453"/>
                  </a:lnTo>
                  <a:lnTo>
                    <a:pt x="1360" y="453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1247"/>
                  </a:lnTo>
                  <a:lnTo>
                    <a:pt x="680" y="1247"/>
                  </a:lnTo>
                  <a:lnTo>
                    <a:pt x="680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340"/>
                  </a:lnTo>
                  <a:lnTo>
                    <a:pt x="147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Freeform 40">
              <a:extLst>
                <a:ext uri="{FF2B5EF4-FFF2-40B4-BE49-F238E27FC236}">
                  <a16:creationId xmlns:a16="http://schemas.microsoft.com/office/drawing/2014/main" id="{18DD2712-CB8D-4B46-80F1-D331F874F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2671"/>
              <a:ext cx="907" cy="794"/>
            </a:xfrm>
            <a:custGeom>
              <a:avLst/>
              <a:gdLst>
                <a:gd name="T0" fmla="*/ 0 w 907"/>
                <a:gd name="T1" fmla="*/ 567 h 794"/>
                <a:gd name="T2" fmla="*/ 0 w 907"/>
                <a:gd name="T3" fmla="*/ 114 h 794"/>
                <a:gd name="T4" fmla="*/ 567 w 907"/>
                <a:gd name="T5" fmla="*/ 114 h 794"/>
                <a:gd name="T6" fmla="*/ 567 w 907"/>
                <a:gd name="T7" fmla="*/ 0 h 794"/>
                <a:gd name="T8" fmla="*/ 680 w 907"/>
                <a:gd name="T9" fmla="*/ 0 h 794"/>
                <a:gd name="T10" fmla="*/ 680 w 907"/>
                <a:gd name="T11" fmla="*/ 114 h 794"/>
                <a:gd name="T12" fmla="*/ 794 w 907"/>
                <a:gd name="T13" fmla="*/ 114 h 794"/>
                <a:gd name="T14" fmla="*/ 794 w 907"/>
                <a:gd name="T15" fmla="*/ 227 h 794"/>
                <a:gd name="T16" fmla="*/ 907 w 907"/>
                <a:gd name="T17" fmla="*/ 227 h 794"/>
                <a:gd name="T18" fmla="*/ 907 w 907"/>
                <a:gd name="T19" fmla="*/ 454 h 794"/>
                <a:gd name="T20" fmla="*/ 680 w 907"/>
                <a:gd name="T21" fmla="*/ 454 h 794"/>
                <a:gd name="T22" fmla="*/ 680 w 907"/>
                <a:gd name="T23" fmla="*/ 681 h 794"/>
                <a:gd name="T24" fmla="*/ 567 w 907"/>
                <a:gd name="T25" fmla="*/ 681 h 794"/>
                <a:gd name="T26" fmla="*/ 567 w 907"/>
                <a:gd name="T27" fmla="*/ 794 h 794"/>
                <a:gd name="T28" fmla="*/ 453 w 907"/>
                <a:gd name="T29" fmla="*/ 794 h 794"/>
                <a:gd name="T30" fmla="*/ 453 w 907"/>
                <a:gd name="T31" fmla="*/ 567 h 794"/>
                <a:gd name="T32" fmla="*/ 340 w 907"/>
                <a:gd name="T33" fmla="*/ 567 h 794"/>
                <a:gd name="T34" fmla="*/ 340 w 907"/>
                <a:gd name="T35" fmla="*/ 454 h 794"/>
                <a:gd name="T36" fmla="*/ 113 w 907"/>
                <a:gd name="T37" fmla="*/ 454 h 794"/>
                <a:gd name="T38" fmla="*/ 113 w 907"/>
                <a:gd name="T39" fmla="*/ 567 h 794"/>
                <a:gd name="T40" fmla="*/ 0 w 907"/>
                <a:gd name="T4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567"/>
                  </a:moveTo>
                  <a:lnTo>
                    <a:pt x="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Freeform 41">
              <a:extLst>
                <a:ext uri="{FF2B5EF4-FFF2-40B4-BE49-F238E27FC236}">
                  <a16:creationId xmlns:a16="http://schemas.microsoft.com/office/drawing/2014/main" id="{C24ED6EC-A713-48F8-9AF1-6A3D56D0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898"/>
              <a:ext cx="453" cy="454"/>
            </a:xfrm>
            <a:custGeom>
              <a:avLst/>
              <a:gdLst>
                <a:gd name="T0" fmla="*/ 453 w 453"/>
                <a:gd name="T1" fmla="*/ 340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0 w 453"/>
                <a:gd name="T9" fmla="*/ 0 h 454"/>
                <a:gd name="T10" fmla="*/ 0 w 453"/>
                <a:gd name="T11" fmla="*/ 454 h 454"/>
                <a:gd name="T12" fmla="*/ 226 w 453"/>
                <a:gd name="T13" fmla="*/ 454 h 454"/>
                <a:gd name="T14" fmla="*/ 226 w 453"/>
                <a:gd name="T15" fmla="*/ 340 h 454"/>
                <a:gd name="T16" fmla="*/ 340 w 453"/>
                <a:gd name="T17" fmla="*/ 340 h 454"/>
                <a:gd name="T18" fmla="*/ 453 w 453"/>
                <a:gd name="T19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34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45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Freeform 42">
              <a:extLst>
                <a:ext uri="{FF2B5EF4-FFF2-40B4-BE49-F238E27FC236}">
                  <a16:creationId xmlns:a16="http://schemas.microsoft.com/office/drawing/2014/main" id="{150A7128-7F71-45EB-85D5-1E78A3CD8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671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0 w 681"/>
                <a:gd name="T5" fmla="*/ 114 h 681"/>
                <a:gd name="T6" fmla="*/ 0 w 681"/>
                <a:gd name="T7" fmla="*/ 227 h 681"/>
                <a:gd name="T8" fmla="*/ 114 w 681"/>
                <a:gd name="T9" fmla="*/ 227 h 681"/>
                <a:gd name="T10" fmla="*/ 114 w 681"/>
                <a:gd name="T11" fmla="*/ 454 h 681"/>
                <a:gd name="T12" fmla="*/ 227 w 681"/>
                <a:gd name="T13" fmla="*/ 454 h 681"/>
                <a:gd name="T14" fmla="*/ 227 w 681"/>
                <a:gd name="T15" fmla="*/ 567 h 681"/>
                <a:gd name="T16" fmla="*/ 341 w 681"/>
                <a:gd name="T17" fmla="*/ 567 h 681"/>
                <a:gd name="T18" fmla="*/ 341 w 681"/>
                <a:gd name="T19" fmla="*/ 681 h 681"/>
                <a:gd name="T20" fmla="*/ 567 w 681"/>
                <a:gd name="T21" fmla="*/ 681 h 681"/>
                <a:gd name="T22" fmla="*/ 567 w 681"/>
                <a:gd name="T23" fmla="*/ 567 h 681"/>
                <a:gd name="T24" fmla="*/ 681 w 681"/>
                <a:gd name="T25" fmla="*/ 567 h 681"/>
                <a:gd name="T26" fmla="*/ 681 w 681"/>
                <a:gd name="T27" fmla="*/ 114 h 681"/>
                <a:gd name="T28" fmla="*/ 341 w 681"/>
                <a:gd name="T29" fmla="*/ 114 h 681"/>
                <a:gd name="T30" fmla="*/ 341 w 681"/>
                <a:gd name="T31" fmla="*/ 0 h 681"/>
                <a:gd name="T32" fmla="*/ 114 w 681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Freeform 43">
              <a:extLst>
                <a:ext uri="{FF2B5EF4-FFF2-40B4-BE49-F238E27FC236}">
                  <a16:creationId xmlns:a16="http://schemas.microsoft.com/office/drawing/2014/main" id="{CD11D872-300F-43F4-8786-CB3255823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785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340 h 340"/>
                <a:gd name="T4" fmla="*/ 340 w 453"/>
                <a:gd name="T5" fmla="*/ 340 h 340"/>
                <a:gd name="T6" fmla="*/ 340 w 453"/>
                <a:gd name="T7" fmla="*/ 226 h 340"/>
                <a:gd name="T8" fmla="*/ 0 w 453"/>
                <a:gd name="T9" fmla="*/ 226 h 340"/>
                <a:gd name="T10" fmla="*/ 0 w 453"/>
                <a:gd name="T11" fmla="*/ 113 h 340"/>
                <a:gd name="T12" fmla="*/ 113 w 453"/>
                <a:gd name="T13" fmla="*/ 113 h 340"/>
                <a:gd name="T14" fmla="*/ 113 w 453"/>
                <a:gd name="T15" fmla="*/ 0 h 340"/>
                <a:gd name="T16" fmla="*/ 453 w 453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Freeform 44">
              <a:extLst>
                <a:ext uri="{FF2B5EF4-FFF2-40B4-BE49-F238E27FC236}">
                  <a16:creationId xmlns:a16="http://schemas.microsoft.com/office/drawing/2014/main" id="{FB40FB26-4871-409E-A796-D6055F744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558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227 w 454"/>
                <a:gd name="T3" fmla="*/ 113 h 453"/>
                <a:gd name="T4" fmla="*/ 227 w 454"/>
                <a:gd name="T5" fmla="*/ 0 h 453"/>
                <a:gd name="T6" fmla="*/ 0 w 454"/>
                <a:gd name="T7" fmla="*/ 0 h 453"/>
                <a:gd name="T8" fmla="*/ 0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227 w 454"/>
                <a:gd name="T15" fmla="*/ 340 h 453"/>
                <a:gd name="T16" fmla="*/ 227 w 454"/>
                <a:gd name="T17" fmla="*/ 227 h 453"/>
                <a:gd name="T18" fmla="*/ 454 w 454"/>
                <a:gd name="T19" fmla="*/ 227 h 453"/>
                <a:gd name="T20" fmla="*/ 454 w 454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Freeform 45">
              <a:extLst>
                <a:ext uri="{FF2B5EF4-FFF2-40B4-BE49-F238E27FC236}">
                  <a16:creationId xmlns:a16="http://schemas.microsoft.com/office/drawing/2014/main" id="{502F9B49-2CAE-4C82-B571-7E1B28D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444"/>
              <a:ext cx="567" cy="567"/>
            </a:xfrm>
            <a:custGeom>
              <a:avLst/>
              <a:gdLst>
                <a:gd name="T0" fmla="*/ 0 w 567"/>
                <a:gd name="T1" fmla="*/ 114 h 567"/>
                <a:gd name="T2" fmla="*/ 0 w 567"/>
                <a:gd name="T3" fmla="*/ 341 h 567"/>
                <a:gd name="T4" fmla="*/ 113 w 567"/>
                <a:gd name="T5" fmla="*/ 341 h 567"/>
                <a:gd name="T6" fmla="*/ 113 w 567"/>
                <a:gd name="T7" fmla="*/ 567 h 567"/>
                <a:gd name="T8" fmla="*/ 227 w 567"/>
                <a:gd name="T9" fmla="*/ 567 h 567"/>
                <a:gd name="T10" fmla="*/ 227 w 567"/>
                <a:gd name="T11" fmla="*/ 454 h 567"/>
                <a:gd name="T12" fmla="*/ 453 w 567"/>
                <a:gd name="T13" fmla="*/ 454 h 567"/>
                <a:gd name="T14" fmla="*/ 453 w 567"/>
                <a:gd name="T15" fmla="*/ 341 h 567"/>
                <a:gd name="T16" fmla="*/ 567 w 567"/>
                <a:gd name="T17" fmla="*/ 341 h 567"/>
                <a:gd name="T18" fmla="*/ 567 w 567"/>
                <a:gd name="T19" fmla="*/ 0 h 567"/>
                <a:gd name="T20" fmla="*/ 453 w 567"/>
                <a:gd name="T21" fmla="*/ 0 h 567"/>
                <a:gd name="T22" fmla="*/ 453 w 567"/>
                <a:gd name="T23" fmla="*/ 114 h 567"/>
                <a:gd name="T24" fmla="*/ 0 w 567"/>
                <a:gd name="T25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0" y="114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Freeform 46">
              <a:extLst>
                <a:ext uri="{FF2B5EF4-FFF2-40B4-BE49-F238E27FC236}">
                  <a16:creationId xmlns:a16="http://schemas.microsoft.com/office/drawing/2014/main" id="{DB6AC3A2-06E2-4EDF-BE78-11494533A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991"/>
              <a:ext cx="1361" cy="794"/>
            </a:xfrm>
            <a:custGeom>
              <a:avLst/>
              <a:gdLst>
                <a:gd name="T0" fmla="*/ 1361 w 1361"/>
                <a:gd name="T1" fmla="*/ 680 h 794"/>
                <a:gd name="T2" fmla="*/ 1248 w 1361"/>
                <a:gd name="T3" fmla="*/ 680 h 794"/>
                <a:gd name="T4" fmla="*/ 1248 w 1361"/>
                <a:gd name="T5" fmla="*/ 794 h 794"/>
                <a:gd name="T6" fmla="*/ 341 w 1361"/>
                <a:gd name="T7" fmla="*/ 794 h 794"/>
                <a:gd name="T8" fmla="*/ 341 w 1361"/>
                <a:gd name="T9" fmla="*/ 680 h 794"/>
                <a:gd name="T10" fmla="*/ 114 w 1361"/>
                <a:gd name="T11" fmla="*/ 680 h 794"/>
                <a:gd name="T12" fmla="*/ 114 w 1361"/>
                <a:gd name="T13" fmla="*/ 453 h 794"/>
                <a:gd name="T14" fmla="*/ 0 w 1361"/>
                <a:gd name="T15" fmla="*/ 453 h 794"/>
                <a:gd name="T16" fmla="*/ 0 w 1361"/>
                <a:gd name="T17" fmla="*/ 340 h 794"/>
                <a:gd name="T18" fmla="*/ 114 w 1361"/>
                <a:gd name="T19" fmla="*/ 340 h 794"/>
                <a:gd name="T20" fmla="*/ 114 w 1361"/>
                <a:gd name="T21" fmla="*/ 113 h 794"/>
                <a:gd name="T22" fmla="*/ 454 w 1361"/>
                <a:gd name="T23" fmla="*/ 113 h 794"/>
                <a:gd name="T24" fmla="*/ 454 w 1361"/>
                <a:gd name="T25" fmla="*/ 0 h 794"/>
                <a:gd name="T26" fmla="*/ 908 w 1361"/>
                <a:gd name="T27" fmla="*/ 0 h 794"/>
                <a:gd name="T28" fmla="*/ 908 w 1361"/>
                <a:gd name="T29" fmla="*/ 227 h 794"/>
                <a:gd name="T30" fmla="*/ 1021 w 1361"/>
                <a:gd name="T31" fmla="*/ 227 h 794"/>
                <a:gd name="T32" fmla="*/ 1021 w 1361"/>
                <a:gd name="T33" fmla="*/ 340 h 794"/>
                <a:gd name="T34" fmla="*/ 1134 w 1361"/>
                <a:gd name="T35" fmla="*/ 340 h 794"/>
                <a:gd name="T36" fmla="*/ 1134 w 1361"/>
                <a:gd name="T37" fmla="*/ 453 h 794"/>
                <a:gd name="T38" fmla="*/ 1361 w 1361"/>
                <a:gd name="T39" fmla="*/ 453 h 794"/>
                <a:gd name="T40" fmla="*/ 1361 w 1361"/>
                <a:gd name="T41" fmla="*/ 68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794">
                  <a:moveTo>
                    <a:pt x="1361" y="680"/>
                  </a:moveTo>
                  <a:lnTo>
                    <a:pt x="1248" y="680"/>
                  </a:lnTo>
                  <a:lnTo>
                    <a:pt x="1248" y="794"/>
                  </a:lnTo>
                  <a:lnTo>
                    <a:pt x="341" y="794"/>
                  </a:lnTo>
                  <a:lnTo>
                    <a:pt x="34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9" name="Freeform 47">
              <a:extLst>
                <a:ext uri="{FF2B5EF4-FFF2-40B4-BE49-F238E27FC236}">
                  <a16:creationId xmlns:a16="http://schemas.microsoft.com/office/drawing/2014/main" id="{1E773A17-322C-4452-832F-8688838CE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877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53 w 453"/>
                <a:gd name="T3" fmla="*/ 341 h 567"/>
                <a:gd name="T4" fmla="*/ 340 w 453"/>
                <a:gd name="T5" fmla="*/ 341 h 567"/>
                <a:gd name="T6" fmla="*/ 340 w 453"/>
                <a:gd name="T7" fmla="*/ 114 h 567"/>
                <a:gd name="T8" fmla="*/ 226 w 453"/>
                <a:gd name="T9" fmla="*/ 114 h 567"/>
                <a:gd name="T10" fmla="*/ 226 w 453"/>
                <a:gd name="T11" fmla="*/ 0 h 567"/>
                <a:gd name="T12" fmla="*/ 113 w 453"/>
                <a:gd name="T13" fmla="*/ 0 h 567"/>
                <a:gd name="T14" fmla="*/ 113 w 453"/>
                <a:gd name="T15" fmla="*/ 114 h 567"/>
                <a:gd name="T16" fmla="*/ 0 w 453"/>
                <a:gd name="T17" fmla="*/ 114 h 567"/>
                <a:gd name="T18" fmla="*/ 0 w 453"/>
                <a:gd name="T19" fmla="*/ 341 h 567"/>
                <a:gd name="T20" fmla="*/ 113 w 453"/>
                <a:gd name="T21" fmla="*/ 341 h 567"/>
                <a:gd name="T22" fmla="*/ 113 w 453"/>
                <a:gd name="T23" fmla="*/ 454 h 567"/>
                <a:gd name="T24" fmla="*/ 226 w 453"/>
                <a:gd name="T25" fmla="*/ 454 h 567"/>
                <a:gd name="T26" fmla="*/ 226 w 453"/>
                <a:gd name="T27" fmla="*/ 567 h 567"/>
                <a:gd name="T28" fmla="*/ 453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45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0" name="Freeform 48">
              <a:extLst>
                <a:ext uri="{FF2B5EF4-FFF2-40B4-BE49-F238E27FC236}">
                  <a16:creationId xmlns:a16="http://schemas.microsoft.com/office/drawing/2014/main" id="{E28ECC04-75C1-4CA8-BE24-6954CDFA2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794" cy="453"/>
            </a:xfrm>
            <a:custGeom>
              <a:avLst/>
              <a:gdLst>
                <a:gd name="T0" fmla="*/ 794 w 794"/>
                <a:gd name="T1" fmla="*/ 0 h 453"/>
                <a:gd name="T2" fmla="*/ 114 w 794"/>
                <a:gd name="T3" fmla="*/ 0 h 453"/>
                <a:gd name="T4" fmla="*/ 114 w 794"/>
                <a:gd name="T5" fmla="*/ 340 h 453"/>
                <a:gd name="T6" fmla="*/ 0 w 794"/>
                <a:gd name="T7" fmla="*/ 340 h 453"/>
                <a:gd name="T8" fmla="*/ 0 w 794"/>
                <a:gd name="T9" fmla="*/ 453 h 453"/>
                <a:gd name="T10" fmla="*/ 227 w 794"/>
                <a:gd name="T11" fmla="*/ 453 h 453"/>
                <a:gd name="T12" fmla="*/ 227 w 794"/>
                <a:gd name="T13" fmla="*/ 340 h 453"/>
                <a:gd name="T14" fmla="*/ 794 w 794"/>
                <a:gd name="T15" fmla="*/ 340 h 453"/>
                <a:gd name="T16" fmla="*/ 794 w 794"/>
                <a:gd name="T17" fmla="*/ 226 h 453"/>
                <a:gd name="T18" fmla="*/ 794 w 794"/>
                <a:gd name="T1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453">
                  <a:moveTo>
                    <a:pt x="794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Freeform 49">
              <a:extLst>
                <a:ext uri="{FF2B5EF4-FFF2-40B4-BE49-F238E27FC236}">
                  <a16:creationId xmlns:a16="http://schemas.microsoft.com/office/drawing/2014/main" id="{97797EB9-5894-4623-A45B-4F6285F97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197"/>
              <a:ext cx="794" cy="454"/>
            </a:xfrm>
            <a:custGeom>
              <a:avLst/>
              <a:gdLst>
                <a:gd name="T0" fmla="*/ 0 w 794"/>
                <a:gd name="T1" fmla="*/ 454 h 454"/>
                <a:gd name="T2" fmla="*/ 794 w 794"/>
                <a:gd name="T3" fmla="*/ 454 h 454"/>
                <a:gd name="T4" fmla="*/ 794 w 794"/>
                <a:gd name="T5" fmla="*/ 340 h 454"/>
                <a:gd name="T6" fmla="*/ 681 w 794"/>
                <a:gd name="T7" fmla="*/ 340 h 454"/>
                <a:gd name="T8" fmla="*/ 681 w 794"/>
                <a:gd name="T9" fmla="*/ 227 h 454"/>
                <a:gd name="T10" fmla="*/ 567 w 794"/>
                <a:gd name="T11" fmla="*/ 227 h 454"/>
                <a:gd name="T12" fmla="*/ 567 w 794"/>
                <a:gd name="T13" fmla="*/ 113 h 454"/>
                <a:gd name="T14" fmla="*/ 340 w 794"/>
                <a:gd name="T15" fmla="*/ 113 h 454"/>
                <a:gd name="T16" fmla="*/ 340 w 794"/>
                <a:gd name="T17" fmla="*/ 0 h 454"/>
                <a:gd name="T18" fmla="*/ 114 w 794"/>
                <a:gd name="T19" fmla="*/ 0 h 454"/>
                <a:gd name="T20" fmla="*/ 114 w 794"/>
                <a:gd name="T21" fmla="*/ 113 h 454"/>
                <a:gd name="T22" fmla="*/ 0 w 794"/>
                <a:gd name="T23" fmla="*/ 113 h 454"/>
                <a:gd name="T24" fmla="*/ 0 w 794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454">
                  <a:moveTo>
                    <a:pt x="0" y="454"/>
                  </a:move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Freeform 50">
              <a:extLst>
                <a:ext uri="{FF2B5EF4-FFF2-40B4-BE49-F238E27FC236}">
                  <a16:creationId xmlns:a16="http://schemas.microsoft.com/office/drawing/2014/main" id="{BB6E70C6-B9DC-43FE-9E52-78822B278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764"/>
              <a:ext cx="1021" cy="907"/>
            </a:xfrm>
            <a:custGeom>
              <a:avLst/>
              <a:gdLst>
                <a:gd name="T0" fmla="*/ 1021 w 1021"/>
                <a:gd name="T1" fmla="*/ 227 h 907"/>
                <a:gd name="T2" fmla="*/ 1021 w 1021"/>
                <a:gd name="T3" fmla="*/ 567 h 907"/>
                <a:gd name="T4" fmla="*/ 907 w 1021"/>
                <a:gd name="T5" fmla="*/ 567 h 907"/>
                <a:gd name="T6" fmla="*/ 907 w 1021"/>
                <a:gd name="T7" fmla="*/ 794 h 907"/>
                <a:gd name="T8" fmla="*/ 454 w 1021"/>
                <a:gd name="T9" fmla="*/ 794 h 907"/>
                <a:gd name="T10" fmla="*/ 454 w 1021"/>
                <a:gd name="T11" fmla="*/ 907 h 907"/>
                <a:gd name="T12" fmla="*/ 227 w 1021"/>
                <a:gd name="T13" fmla="*/ 907 h 907"/>
                <a:gd name="T14" fmla="*/ 227 w 1021"/>
                <a:gd name="T15" fmla="*/ 794 h 907"/>
                <a:gd name="T16" fmla="*/ 0 w 1021"/>
                <a:gd name="T17" fmla="*/ 794 h 907"/>
                <a:gd name="T18" fmla="*/ 0 w 1021"/>
                <a:gd name="T19" fmla="*/ 567 h 907"/>
                <a:gd name="T20" fmla="*/ 114 w 1021"/>
                <a:gd name="T21" fmla="*/ 567 h 907"/>
                <a:gd name="T22" fmla="*/ 114 w 1021"/>
                <a:gd name="T23" fmla="*/ 454 h 907"/>
                <a:gd name="T24" fmla="*/ 340 w 1021"/>
                <a:gd name="T25" fmla="*/ 454 h 907"/>
                <a:gd name="T26" fmla="*/ 340 w 1021"/>
                <a:gd name="T27" fmla="*/ 113 h 907"/>
                <a:gd name="T28" fmla="*/ 454 w 1021"/>
                <a:gd name="T29" fmla="*/ 113 h 907"/>
                <a:gd name="T30" fmla="*/ 454 w 1021"/>
                <a:gd name="T31" fmla="*/ 0 h 907"/>
                <a:gd name="T32" fmla="*/ 681 w 1021"/>
                <a:gd name="T33" fmla="*/ 0 h 907"/>
                <a:gd name="T34" fmla="*/ 681 w 1021"/>
                <a:gd name="T35" fmla="*/ 113 h 907"/>
                <a:gd name="T36" fmla="*/ 794 w 1021"/>
                <a:gd name="T37" fmla="*/ 113 h 907"/>
                <a:gd name="T38" fmla="*/ 794 w 1021"/>
                <a:gd name="T39" fmla="*/ 227 h 907"/>
                <a:gd name="T40" fmla="*/ 1021 w 1021"/>
                <a:gd name="T41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1021" y="227"/>
                  </a:moveTo>
                  <a:lnTo>
                    <a:pt x="1021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Freeform 51">
              <a:extLst>
                <a:ext uri="{FF2B5EF4-FFF2-40B4-BE49-F238E27FC236}">
                  <a16:creationId xmlns:a16="http://schemas.microsoft.com/office/drawing/2014/main" id="{EAA472BA-E82E-4E74-9DA3-58DE1AB62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227 h 340"/>
                <a:gd name="T6" fmla="*/ 0 w 227"/>
                <a:gd name="T7" fmla="*/ 227 h 340"/>
                <a:gd name="T8" fmla="*/ 0 w 227"/>
                <a:gd name="T9" fmla="*/ 340 h 340"/>
                <a:gd name="T10" fmla="*/ 227 w 227"/>
                <a:gd name="T11" fmla="*/ 34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4" name="Freeform 52">
              <a:extLst>
                <a:ext uri="{FF2B5EF4-FFF2-40B4-BE49-F238E27FC236}">
                  <a16:creationId xmlns:a16="http://schemas.microsoft.com/office/drawing/2014/main" id="{E1EF7A7B-0C4F-4388-A35A-3ABAD273A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218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226 w 567"/>
                <a:gd name="T3" fmla="*/ 0 h 793"/>
                <a:gd name="T4" fmla="*/ 226 w 567"/>
                <a:gd name="T5" fmla="*/ 113 h 793"/>
                <a:gd name="T6" fmla="*/ 113 w 567"/>
                <a:gd name="T7" fmla="*/ 113 h 793"/>
                <a:gd name="T8" fmla="*/ 113 w 567"/>
                <a:gd name="T9" fmla="*/ 340 h 793"/>
                <a:gd name="T10" fmla="*/ 0 w 567"/>
                <a:gd name="T11" fmla="*/ 340 h 793"/>
                <a:gd name="T12" fmla="*/ 0 w 567"/>
                <a:gd name="T13" fmla="*/ 567 h 793"/>
                <a:gd name="T14" fmla="*/ 113 w 567"/>
                <a:gd name="T15" fmla="*/ 567 h 793"/>
                <a:gd name="T16" fmla="*/ 113 w 567"/>
                <a:gd name="T17" fmla="*/ 793 h 793"/>
                <a:gd name="T18" fmla="*/ 567 w 567"/>
                <a:gd name="T19" fmla="*/ 793 h 793"/>
                <a:gd name="T20" fmla="*/ 567 w 567"/>
                <a:gd name="T21" fmla="*/ 680 h 793"/>
                <a:gd name="T22" fmla="*/ 453 w 567"/>
                <a:gd name="T23" fmla="*/ 680 h 793"/>
                <a:gd name="T24" fmla="*/ 453 w 567"/>
                <a:gd name="T25" fmla="*/ 567 h 793"/>
                <a:gd name="T26" fmla="*/ 567 w 567"/>
                <a:gd name="T27" fmla="*/ 567 h 793"/>
                <a:gd name="T28" fmla="*/ 567 w 567"/>
                <a:gd name="T29" fmla="*/ 226 h 793"/>
                <a:gd name="T30" fmla="*/ 453 w 567"/>
                <a:gd name="T31" fmla="*/ 226 h 793"/>
                <a:gd name="T32" fmla="*/ 453 w 567"/>
                <a:gd name="T33" fmla="*/ 113 h 793"/>
                <a:gd name="T34" fmla="*/ 340 w 567"/>
                <a:gd name="T35" fmla="*/ 113 h 793"/>
                <a:gd name="T36" fmla="*/ 340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5" name="Freeform 53">
              <a:extLst>
                <a:ext uri="{FF2B5EF4-FFF2-40B4-BE49-F238E27FC236}">
                  <a16:creationId xmlns:a16="http://schemas.microsoft.com/office/drawing/2014/main" id="{36E10B50-104F-43D1-A25F-EB193CA1C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310"/>
              <a:ext cx="907" cy="1134"/>
            </a:xfrm>
            <a:custGeom>
              <a:avLst/>
              <a:gdLst>
                <a:gd name="T0" fmla="*/ 907 w 907"/>
                <a:gd name="T1" fmla="*/ 341 h 1134"/>
                <a:gd name="T2" fmla="*/ 907 w 907"/>
                <a:gd name="T3" fmla="*/ 567 h 1134"/>
                <a:gd name="T4" fmla="*/ 793 w 907"/>
                <a:gd name="T5" fmla="*/ 567 h 1134"/>
                <a:gd name="T6" fmla="*/ 793 w 907"/>
                <a:gd name="T7" fmla="*/ 908 h 1134"/>
                <a:gd name="T8" fmla="*/ 567 w 907"/>
                <a:gd name="T9" fmla="*/ 908 h 1134"/>
                <a:gd name="T10" fmla="*/ 567 w 907"/>
                <a:gd name="T11" fmla="*/ 1021 h 1134"/>
                <a:gd name="T12" fmla="*/ 340 w 907"/>
                <a:gd name="T13" fmla="*/ 1021 h 1134"/>
                <a:gd name="T14" fmla="*/ 340 w 907"/>
                <a:gd name="T15" fmla="*/ 1134 h 1134"/>
                <a:gd name="T16" fmla="*/ 113 w 907"/>
                <a:gd name="T17" fmla="*/ 1134 h 1134"/>
                <a:gd name="T18" fmla="*/ 113 w 907"/>
                <a:gd name="T19" fmla="*/ 681 h 1134"/>
                <a:gd name="T20" fmla="*/ 0 w 907"/>
                <a:gd name="T21" fmla="*/ 681 h 1134"/>
                <a:gd name="T22" fmla="*/ 0 w 907"/>
                <a:gd name="T23" fmla="*/ 567 h 1134"/>
                <a:gd name="T24" fmla="*/ 113 w 907"/>
                <a:gd name="T25" fmla="*/ 567 h 1134"/>
                <a:gd name="T26" fmla="*/ 113 w 907"/>
                <a:gd name="T27" fmla="*/ 341 h 1134"/>
                <a:gd name="T28" fmla="*/ 113 w 907"/>
                <a:gd name="T29" fmla="*/ 227 h 1134"/>
                <a:gd name="T30" fmla="*/ 226 w 907"/>
                <a:gd name="T31" fmla="*/ 227 h 1134"/>
                <a:gd name="T32" fmla="*/ 226 w 907"/>
                <a:gd name="T33" fmla="*/ 0 h 1134"/>
                <a:gd name="T34" fmla="*/ 340 w 907"/>
                <a:gd name="T35" fmla="*/ 0 h 1134"/>
                <a:gd name="T36" fmla="*/ 340 w 907"/>
                <a:gd name="T37" fmla="*/ 114 h 1134"/>
                <a:gd name="T38" fmla="*/ 567 w 907"/>
                <a:gd name="T39" fmla="*/ 114 h 1134"/>
                <a:gd name="T40" fmla="*/ 567 w 907"/>
                <a:gd name="T41" fmla="*/ 227 h 1134"/>
                <a:gd name="T42" fmla="*/ 680 w 907"/>
                <a:gd name="T43" fmla="*/ 227 h 1134"/>
                <a:gd name="T44" fmla="*/ 680 w 907"/>
                <a:gd name="T45" fmla="*/ 341 h 1134"/>
                <a:gd name="T46" fmla="*/ 907 w 907"/>
                <a:gd name="T47" fmla="*/ 34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134">
                  <a:moveTo>
                    <a:pt x="907" y="341"/>
                  </a:moveTo>
                  <a:lnTo>
                    <a:pt x="907" y="567"/>
                  </a:lnTo>
                  <a:lnTo>
                    <a:pt x="793" y="567"/>
                  </a:lnTo>
                  <a:lnTo>
                    <a:pt x="79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90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6" name="Freeform 54">
              <a:extLst>
                <a:ext uri="{FF2B5EF4-FFF2-40B4-BE49-F238E27FC236}">
                  <a16:creationId xmlns:a16="http://schemas.microsoft.com/office/drawing/2014/main" id="{20282E8A-1ED6-4761-A946-57F78223E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764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6 w 453"/>
                <a:gd name="T3" fmla="*/ 0 h 567"/>
                <a:gd name="T4" fmla="*/ 226 w 453"/>
                <a:gd name="T5" fmla="*/ 113 h 567"/>
                <a:gd name="T6" fmla="*/ 0 w 453"/>
                <a:gd name="T7" fmla="*/ 113 h 567"/>
                <a:gd name="T8" fmla="*/ 0 w 453"/>
                <a:gd name="T9" fmla="*/ 340 h 567"/>
                <a:gd name="T10" fmla="*/ 113 w 453"/>
                <a:gd name="T11" fmla="*/ 340 h 567"/>
                <a:gd name="T12" fmla="*/ 113 w 453"/>
                <a:gd name="T13" fmla="*/ 567 h 567"/>
                <a:gd name="T14" fmla="*/ 226 w 453"/>
                <a:gd name="T15" fmla="*/ 567 h 567"/>
                <a:gd name="T16" fmla="*/ 226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7" name="Freeform 55">
              <a:extLst>
                <a:ext uri="{FF2B5EF4-FFF2-40B4-BE49-F238E27FC236}">
                  <a16:creationId xmlns:a16="http://schemas.microsoft.com/office/drawing/2014/main" id="{0D25834D-5276-438F-A57A-AE99F3486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651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0 w 453"/>
                <a:gd name="T3" fmla="*/ 0 h 907"/>
                <a:gd name="T4" fmla="*/ 0 w 453"/>
                <a:gd name="T5" fmla="*/ 340 h 907"/>
                <a:gd name="T6" fmla="*/ 113 w 453"/>
                <a:gd name="T7" fmla="*/ 340 h 907"/>
                <a:gd name="T8" fmla="*/ 113 w 453"/>
                <a:gd name="T9" fmla="*/ 567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453 w 453"/>
                <a:gd name="T23" fmla="*/ 907 h 907"/>
                <a:gd name="T24" fmla="*/ 453 w 453"/>
                <a:gd name="T25" fmla="*/ 793 h 907"/>
                <a:gd name="T26" fmla="*/ 340 w 453"/>
                <a:gd name="T27" fmla="*/ 793 h 907"/>
                <a:gd name="T28" fmla="*/ 340 w 453"/>
                <a:gd name="T29" fmla="*/ 340 h 907"/>
                <a:gd name="T30" fmla="*/ 227 w 453"/>
                <a:gd name="T31" fmla="*/ 340 h 907"/>
                <a:gd name="T32" fmla="*/ 227 w 453"/>
                <a:gd name="T33" fmla="*/ 226 h 907"/>
                <a:gd name="T34" fmla="*/ 340 w 453"/>
                <a:gd name="T35" fmla="*/ 226 h 907"/>
                <a:gd name="T36" fmla="*/ 340 w 453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8" name="Freeform 56">
              <a:extLst>
                <a:ext uri="{FF2B5EF4-FFF2-40B4-BE49-F238E27FC236}">
                  <a16:creationId xmlns:a16="http://schemas.microsoft.com/office/drawing/2014/main" id="{FA44F000-4B8F-4524-AF3C-7C0CBEB20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2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4 w 454"/>
                <a:gd name="T7" fmla="*/ 113 h 340"/>
                <a:gd name="T8" fmla="*/ 114 w 454"/>
                <a:gd name="T9" fmla="*/ 226 h 340"/>
                <a:gd name="T10" fmla="*/ 341 w 454"/>
                <a:gd name="T11" fmla="*/ 226 h 340"/>
                <a:gd name="T12" fmla="*/ 341 w 454"/>
                <a:gd name="T13" fmla="*/ 340 h 340"/>
                <a:gd name="T14" fmla="*/ 454 w 454"/>
                <a:gd name="T15" fmla="*/ 34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341" y="226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9" name="Freeform 57">
              <a:extLst>
                <a:ext uri="{FF2B5EF4-FFF2-40B4-BE49-F238E27FC236}">
                  <a16:creationId xmlns:a16="http://schemas.microsoft.com/office/drawing/2014/main" id="{4D9C00AD-829F-4AC7-A745-5B89D44BA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444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0" name="Freeform 58">
              <a:extLst>
                <a:ext uri="{FF2B5EF4-FFF2-40B4-BE49-F238E27FC236}">
                  <a16:creationId xmlns:a16="http://schemas.microsoft.com/office/drawing/2014/main" id="{468FE57D-60EA-4F53-9459-544A7FF18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393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113 w 113"/>
                <a:gd name="T7" fmla="*/ 113 h 113"/>
                <a:gd name="T8" fmla="*/ 113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1" name="Freeform 59">
              <a:extLst>
                <a:ext uri="{FF2B5EF4-FFF2-40B4-BE49-F238E27FC236}">
                  <a16:creationId xmlns:a16="http://schemas.microsoft.com/office/drawing/2014/main" id="{442EC935-F042-46F8-A46B-7388EEEDC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06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227 h 227"/>
                <a:gd name="T10" fmla="*/ 227 w 340"/>
                <a:gd name="T11" fmla="*/ 227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2" name="Freeform 60">
              <a:extLst>
                <a:ext uri="{FF2B5EF4-FFF2-40B4-BE49-F238E27FC236}">
                  <a16:creationId xmlns:a16="http://schemas.microsoft.com/office/drawing/2014/main" id="{68B21C1B-CF34-4573-8E09-07387EC9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486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454 w 454"/>
                <a:gd name="T3" fmla="*/ 0 h 567"/>
                <a:gd name="T4" fmla="*/ 454 w 454"/>
                <a:gd name="T5" fmla="*/ 340 h 567"/>
                <a:gd name="T6" fmla="*/ 341 w 454"/>
                <a:gd name="T7" fmla="*/ 340 h 567"/>
                <a:gd name="T8" fmla="*/ 341 w 454"/>
                <a:gd name="T9" fmla="*/ 567 h 567"/>
                <a:gd name="T10" fmla="*/ 0 w 454"/>
                <a:gd name="T11" fmla="*/ 567 h 567"/>
                <a:gd name="T12" fmla="*/ 0 w 454"/>
                <a:gd name="T13" fmla="*/ 453 h 567"/>
                <a:gd name="T14" fmla="*/ 114 w 454"/>
                <a:gd name="T15" fmla="*/ 453 h 567"/>
                <a:gd name="T16" fmla="*/ 114 w 454"/>
                <a:gd name="T17" fmla="*/ 226 h 567"/>
                <a:gd name="T18" fmla="*/ 0 w 454"/>
                <a:gd name="T19" fmla="*/ 226 h 567"/>
                <a:gd name="T20" fmla="*/ 0 w 454"/>
                <a:gd name="T21" fmla="*/ 113 h 567"/>
                <a:gd name="T22" fmla="*/ 341 w 454"/>
                <a:gd name="T23" fmla="*/ 113 h 567"/>
                <a:gd name="T24" fmla="*/ 341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3" name="Freeform 61">
              <a:extLst>
                <a:ext uri="{FF2B5EF4-FFF2-40B4-BE49-F238E27FC236}">
                  <a16:creationId xmlns:a16="http://schemas.microsoft.com/office/drawing/2014/main" id="{22A75AEC-CBEC-4C98-B47C-2AB0F462E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86"/>
              <a:ext cx="1814" cy="2041"/>
            </a:xfrm>
            <a:custGeom>
              <a:avLst/>
              <a:gdLst>
                <a:gd name="T0" fmla="*/ 1814 w 1814"/>
                <a:gd name="T1" fmla="*/ 113 h 2041"/>
                <a:gd name="T2" fmla="*/ 1814 w 1814"/>
                <a:gd name="T3" fmla="*/ 226 h 2041"/>
                <a:gd name="T4" fmla="*/ 1814 w 1814"/>
                <a:gd name="T5" fmla="*/ 340 h 2041"/>
                <a:gd name="T6" fmla="*/ 1587 w 1814"/>
                <a:gd name="T7" fmla="*/ 340 h 2041"/>
                <a:gd name="T8" fmla="*/ 1587 w 1814"/>
                <a:gd name="T9" fmla="*/ 567 h 2041"/>
                <a:gd name="T10" fmla="*/ 1814 w 1814"/>
                <a:gd name="T11" fmla="*/ 567 h 2041"/>
                <a:gd name="T12" fmla="*/ 1814 w 1814"/>
                <a:gd name="T13" fmla="*/ 680 h 2041"/>
                <a:gd name="T14" fmla="*/ 1587 w 1814"/>
                <a:gd name="T15" fmla="*/ 680 h 2041"/>
                <a:gd name="T16" fmla="*/ 1587 w 1814"/>
                <a:gd name="T17" fmla="*/ 793 h 2041"/>
                <a:gd name="T18" fmla="*/ 1247 w 1814"/>
                <a:gd name="T19" fmla="*/ 793 h 2041"/>
                <a:gd name="T20" fmla="*/ 1247 w 1814"/>
                <a:gd name="T21" fmla="*/ 680 h 2041"/>
                <a:gd name="T22" fmla="*/ 1020 w 1814"/>
                <a:gd name="T23" fmla="*/ 680 h 2041"/>
                <a:gd name="T24" fmla="*/ 1020 w 1814"/>
                <a:gd name="T25" fmla="*/ 793 h 2041"/>
                <a:gd name="T26" fmla="*/ 1134 w 1814"/>
                <a:gd name="T27" fmla="*/ 793 h 2041"/>
                <a:gd name="T28" fmla="*/ 1134 w 1814"/>
                <a:gd name="T29" fmla="*/ 1020 h 2041"/>
                <a:gd name="T30" fmla="*/ 1020 w 1814"/>
                <a:gd name="T31" fmla="*/ 1020 h 2041"/>
                <a:gd name="T32" fmla="*/ 1020 w 1814"/>
                <a:gd name="T33" fmla="*/ 1247 h 2041"/>
                <a:gd name="T34" fmla="*/ 907 w 1814"/>
                <a:gd name="T35" fmla="*/ 1247 h 2041"/>
                <a:gd name="T36" fmla="*/ 907 w 1814"/>
                <a:gd name="T37" fmla="*/ 1360 h 2041"/>
                <a:gd name="T38" fmla="*/ 680 w 1814"/>
                <a:gd name="T39" fmla="*/ 1360 h 2041"/>
                <a:gd name="T40" fmla="*/ 680 w 1814"/>
                <a:gd name="T41" fmla="*/ 1474 h 2041"/>
                <a:gd name="T42" fmla="*/ 680 w 1814"/>
                <a:gd name="T43" fmla="*/ 1587 h 2041"/>
                <a:gd name="T44" fmla="*/ 567 w 1814"/>
                <a:gd name="T45" fmla="*/ 1587 h 2041"/>
                <a:gd name="T46" fmla="*/ 567 w 1814"/>
                <a:gd name="T47" fmla="*/ 1701 h 2041"/>
                <a:gd name="T48" fmla="*/ 453 w 1814"/>
                <a:gd name="T49" fmla="*/ 1701 h 2041"/>
                <a:gd name="T50" fmla="*/ 340 w 1814"/>
                <a:gd name="T51" fmla="*/ 1701 h 2041"/>
                <a:gd name="T52" fmla="*/ 340 w 1814"/>
                <a:gd name="T53" fmla="*/ 2041 h 2041"/>
                <a:gd name="T54" fmla="*/ 226 w 1814"/>
                <a:gd name="T55" fmla="*/ 2041 h 2041"/>
                <a:gd name="T56" fmla="*/ 226 w 1814"/>
                <a:gd name="T57" fmla="*/ 1814 h 2041"/>
                <a:gd name="T58" fmla="*/ 113 w 1814"/>
                <a:gd name="T59" fmla="*/ 1814 h 2041"/>
                <a:gd name="T60" fmla="*/ 113 w 1814"/>
                <a:gd name="T61" fmla="*/ 1701 h 2041"/>
                <a:gd name="T62" fmla="*/ 226 w 1814"/>
                <a:gd name="T63" fmla="*/ 1701 h 2041"/>
                <a:gd name="T64" fmla="*/ 226 w 1814"/>
                <a:gd name="T65" fmla="*/ 1587 h 2041"/>
                <a:gd name="T66" fmla="*/ 0 w 1814"/>
                <a:gd name="T67" fmla="*/ 1587 h 2041"/>
                <a:gd name="T68" fmla="*/ 0 w 1814"/>
                <a:gd name="T69" fmla="*/ 1474 h 2041"/>
                <a:gd name="T70" fmla="*/ 113 w 1814"/>
                <a:gd name="T71" fmla="*/ 1474 h 2041"/>
                <a:gd name="T72" fmla="*/ 113 w 1814"/>
                <a:gd name="T73" fmla="*/ 1360 h 2041"/>
                <a:gd name="T74" fmla="*/ 453 w 1814"/>
                <a:gd name="T75" fmla="*/ 1360 h 2041"/>
                <a:gd name="T76" fmla="*/ 453 w 1814"/>
                <a:gd name="T77" fmla="*/ 1247 h 2041"/>
                <a:gd name="T78" fmla="*/ 113 w 1814"/>
                <a:gd name="T79" fmla="*/ 1247 h 2041"/>
                <a:gd name="T80" fmla="*/ 113 w 1814"/>
                <a:gd name="T81" fmla="*/ 793 h 2041"/>
                <a:gd name="T82" fmla="*/ 226 w 1814"/>
                <a:gd name="T83" fmla="*/ 793 h 2041"/>
                <a:gd name="T84" fmla="*/ 226 w 1814"/>
                <a:gd name="T85" fmla="*/ 567 h 2041"/>
                <a:gd name="T86" fmla="*/ 567 w 1814"/>
                <a:gd name="T87" fmla="*/ 567 h 2041"/>
                <a:gd name="T88" fmla="*/ 567 w 1814"/>
                <a:gd name="T89" fmla="*/ 340 h 2041"/>
                <a:gd name="T90" fmla="*/ 680 w 1814"/>
                <a:gd name="T91" fmla="*/ 340 h 2041"/>
                <a:gd name="T92" fmla="*/ 680 w 1814"/>
                <a:gd name="T93" fmla="*/ 0 h 2041"/>
                <a:gd name="T94" fmla="*/ 1020 w 1814"/>
                <a:gd name="T95" fmla="*/ 0 h 2041"/>
                <a:gd name="T96" fmla="*/ 1020 w 1814"/>
                <a:gd name="T97" fmla="*/ 453 h 2041"/>
                <a:gd name="T98" fmla="*/ 1247 w 1814"/>
                <a:gd name="T99" fmla="*/ 453 h 2041"/>
                <a:gd name="T100" fmla="*/ 1247 w 1814"/>
                <a:gd name="T101" fmla="*/ 340 h 2041"/>
                <a:gd name="T102" fmla="*/ 1360 w 1814"/>
                <a:gd name="T103" fmla="*/ 340 h 2041"/>
                <a:gd name="T104" fmla="*/ 1360 w 1814"/>
                <a:gd name="T105" fmla="*/ 226 h 2041"/>
                <a:gd name="T106" fmla="*/ 1474 w 1814"/>
                <a:gd name="T107" fmla="*/ 226 h 2041"/>
                <a:gd name="T108" fmla="*/ 1587 w 1814"/>
                <a:gd name="T109" fmla="*/ 226 h 2041"/>
                <a:gd name="T110" fmla="*/ 1587 w 1814"/>
                <a:gd name="T111" fmla="*/ 113 h 2041"/>
                <a:gd name="T112" fmla="*/ 1814 w 1814"/>
                <a:gd name="T113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14" h="2041">
                  <a:moveTo>
                    <a:pt x="1814" y="113"/>
                  </a:moveTo>
                  <a:lnTo>
                    <a:pt x="1814" y="226"/>
                  </a:lnTo>
                  <a:lnTo>
                    <a:pt x="1814" y="340"/>
                  </a:lnTo>
                  <a:lnTo>
                    <a:pt x="1587" y="340"/>
                  </a:lnTo>
                  <a:lnTo>
                    <a:pt x="1587" y="567"/>
                  </a:lnTo>
                  <a:lnTo>
                    <a:pt x="1814" y="567"/>
                  </a:lnTo>
                  <a:lnTo>
                    <a:pt x="1814" y="680"/>
                  </a:lnTo>
                  <a:lnTo>
                    <a:pt x="1587" y="680"/>
                  </a:lnTo>
                  <a:lnTo>
                    <a:pt x="1587" y="793"/>
                  </a:lnTo>
                  <a:lnTo>
                    <a:pt x="1247" y="793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680" y="1360"/>
                  </a:lnTo>
                  <a:lnTo>
                    <a:pt x="680" y="1474"/>
                  </a:lnTo>
                  <a:lnTo>
                    <a:pt x="680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340" y="1701"/>
                  </a:lnTo>
                  <a:lnTo>
                    <a:pt x="340" y="2041"/>
                  </a:lnTo>
                  <a:lnTo>
                    <a:pt x="226" y="2041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587"/>
                  </a:lnTo>
                  <a:lnTo>
                    <a:pt x="0" y="158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113" y="1247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587" y="226"/>
                  </a:lnTo>
                  <a:lnTo>
                    <a:pt x="1587" y="113"/>
                  </a:lnTo>
                  <a:lnTo>
                    <a:pt x="181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5C95E4A6-EDCC-4B17-8FBA-EC036B323FEC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9731375"/>
            <a:ext cx="530225" cy="133350"/>
            <a:chOff x="1379" y="1593"/>
            <a:chExt cx="334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F4302F4C-4844-43E2-BF85-82B152641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45641290-51D0-4867-9B39-48F82EB9A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A0B330B3-0AF7-499B-826C-211167C9654C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4556125"/>
            <a:ext cx="396875" cy="133350"/>
            <a:chOff x="358" y="1593"/>
            <a:chExt cx="250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D68E61DC-C0E6-4CB0-884C-92373ED8F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32724734-E357-4962-B90E-364F728C22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6102D1BD-F210-4D65-8B3D-D4B90850FDE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3D052B7C-DD7B-4957-A753-173FB685A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C2092DFD-357A-4395-965A-D80CBED3E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65665125-C05E-4F25-94AF-505F32777E08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1AEB6015-E3DC-46AF-8F02-C9AEA57CE5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D67461DF-D40C-4553-A7BE-1C1676619D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0F2D5746-64B4-46DE-AF46-B04B44D01EBC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914900"/>
            <a:ext cx="274638" cy="133350"/>
            <a:chOff x="2173" y="1366"/>
            <a:chExt cx="173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1624DEC3-0F17-444B-8E83-8F49F44F55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0DA3ED5C-4D17-4527-B551-17A78F9525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CC167DE1-CD15-4434-9ADA-119330B0CE30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375150"/>
            <a:ext cx="274637" cy="133350"/>
            <a:chOff x="2454" y="1593"/>
            <a:chExt cx="173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D17B3ACC-E3BD-4B20-A20A-84A2419A0F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9DA8897B-251C-4B97-8036-3DE44054F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3F739107-644F-458B-BEB8-53E9E8AC8D7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5770563"/>
            <a:ext cx="274637" cy="133350"/>
            <a:chOff x="2454" y="1397"/>
            <a:chExt cx="173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696CA76F-0426-4106-8F1D-43877E4D0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5BD9640E-AAF1-4E6B-9787-258B8702F8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20D53798-6AD3-4D34-A06F-A487A0A9FAFF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F095AB9E-81AC-4510-8E77-7203DFF1A9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B3E2F05C-C43E-4528-86AA-636909FAE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5A800489-A142-4313-9E62-45A00BCF0D43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866313"/>
            <a:ext cx="530225" cy="133350"/>
            <a:chOff x="1386" y="1366"/>
            <a:chExt cx="334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333007E7-493C-46BA-8950-19A1003F69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6A41FF08-91FE-441F-85C2-5FE7B657A7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612CFC7A-7331-4B71-9CBD-2EAA3B2BE86B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656013"/>
            <a:ext cx="396875" cy="133350"/>
            <a:chOff x="365" y="1366"/>
            <a:chExt cx="250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D688A23F-E67D-47C8-A5CF-FBC7B2AF5D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DC54FA13-569C-4A23-A699-63674DEC33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5A366398-F4C3-42E9-A38F-2225A3522BE0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8605838"/>
            <a:ext cx="396875" cy="133350"/>
            <a:chOff x="899" y="3745"/>
            <a:chExt cx="250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8523B31F-03F2-4DB0-ACD5-388DD3C3C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722BBB20-9C4F-4C81-8768-EC3E33640D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33E16D41-6E74-40D2-955A-AF085A36C383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6400800"/>
            <a:ext cx="396875" cy="133350"/>
            <a:chOff x="1217" y="3776"/>
            <a:chExt cx="250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7A17EDB3-0D70-450A-918A-633C991C0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54C999ED-0C78-4FA7-816F-3340170026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FEF5E0A1-BFC9-4D04-804C-6839428F507A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9505950"/>
            <a:ext cx="530225" cy="133350"/>
            <a:chOff x="1379" y="1140"/>
            <a:chExt cx="334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948F0977-DA0D-4132-983A-AD38D2EEE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D05F57C6-1AFB-4456-8A64-AB0320670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4F51D196-9D3E-434A-B1D1-5CF2B78FA4CC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010650"/>
            <a:ext cx="396875" cy="133350"/>
            <a:chOff x="551" y="3519"/>
            <a:chExt cx="250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335F4726-FE3A-465C-AF37-DE5E139CA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F7B6C4F2-EDB1-4B88-A7C1-373B0CC25D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2B95B769-8859-41F1-8A6C-E818657E2D03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5995988"/>
            <a:ext cx="396875" cy="133350"/>
            <a:chOff x="699" y="1140"/>
            <a:chExt cx="250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44255893-DBFB-4FA7-81E8-B45C1EC429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5CDC5B16-CD79-4EB1-9BAA-FBD0CC95C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D5911242-0BE7-4D19-AC55-77E50BAF34C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565525"/>
            <a:ext cx="396875" cy="133350"/>
            <a:chOff x="1017" y="1171"/>
            <a:chExt cx="250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0F0CAEA0-8525-402B-A3C4-A9E65C9B0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FF61DA14-AAEC-4A4C-9A2B-49445A2080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3DACC1A5-707D-4F68-96A2-7E9D1A472D00}"/>
              </a:ext>
            </a:extLst>
          </p:cNvPr>
          <p:cNvGrpSpPr>
            <a:grpSpLocks/>
          </p:cNvGrpSpPr>
          <p:nvPr/>
        </p:nvGrpSpPr>
        <p:grpSpPr bwMode="auto">
          <a:xfrm>
            <a:off x="8356600" y="4735513"/>
            <a:ext cx="396875" cy="133350"/>
            <a:chOff x="358" y="2273"/>
            <a:chExt cx="250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4C6E72D7-5609-438E-B913-7D9A66A0BE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CBB06893-E243-423B-B4C8-FA6B1BCFB1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65303603-BB13-45E3-9461-1C759919297C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5680075"/>
            <a:ext cx="396875" cy="133350"/>
            <a:chOff x="699" y="2273"/>
            <a:chExt cx="250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B3CE4947-3D7D-4770-AD21-7BF2635F0C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6C326A94-D346-45E9-B049-B051E9AA6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21518B86-24F4-44CF-AF5D-7D4609ABAC33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9280525"/>
            <a:ext cx="396875" cy="133350"/>
            <a:chOff x="1017" y="2304"/>
            <a:chExt cx="250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518FE2B9-534D-410C-B802-CBA2F866EC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B623C743-E053-45E0-821A-BA48A79EFF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F82311D8-8258-4A39-AED8-1A297937F6F0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3430588"/>
            <a:ext cx="396875" cy="133350"/>
            <a:chOff x="365" y="2046"/>
            <a:chExt cx="250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D51CF567-3DB6-435F-871F-1BBE97A5B7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A7980BFB-F69D-44D4-ACD3-FD6D88062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1BE60522-AB6E-4F6F-A36D-D9E719AFD422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4105275"/>
            <a:ext cx="396875" cy="133350"/>
            <a:chOff x="706" y="2046"/>
            <a:chExt cx="250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0EBE8B51-6985-4CDC-91AC-C493765FE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09DBE9F7-3118-424B-9AA4-A3FE4209F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23677" name="Group 125">
            <a:extLst>
              <a:ext uri="{FF2B5EF4-FFF2-40B4-BE49-F238E27FC236}">
                <a16:creationId xmlns:a16="http://schemas.microsoft.com/office/drawing/2014/main" id="{09B692BD-191E-4D99-8546-EA063A18678C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4914900"/>
            <a:ext cx="396875" cy="133350"/>
            <a:chOff x="1024" y="2077"/>
            <a:chExt cx="250" cy="84"/>
          </a:xfrm>
        </p:grpSpPr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AFA0B0F7-F5EF-4BB9-916F-2790A0C5DB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23679" name="WordArt 127">
              <a:extLst>
                <a:ext uri="{FF2B5EF4-FFF2-40B4-BE49-F238E27FC236}">
                  <a16:creationId xmlns:a16="http://schemas.microsoft.com/office/drawing/2014/main" id="{D58D7DA1-38D9-40F7-96FD-B3702F2E4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6FDE1EA2-5BF1-42B1-A48D-A06E6DFC04D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9326563"/>
            <a:ext cx="396875" cy="133350"/>
            <a:chOff x="551" y="4199"/>
            <a:chExt cx="250" cy="84"/>
          </a:xfrm>
        </p:grpSpPr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E263A47C-4A0F-43A9-9E90-838249D1AB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23682" name="WordArt 130">
              <a:extLst>
                <a:ext uri="{FF2B5EF4-FFF2-40B4-BE49-F238E27FC236}">
                  <a16:creationId xmlns:a16="http://schemas.microsoft.com/office/drawing/2014/main" id="{39C78B21-8459-4B30-A70E-A59E13B01F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23683" name="Group 131">
            <a:extLst>
              <a:ext uri="{FF2B5EF4-FFF2-40B4-BE49-F238E27FC236}">
                <a16:creationId xmlns:a16="http://schemas.microsoft.com/office/drawing/2014/main" id="{CFEAFE2B-E032-4B85-B84D-FEB051D557A4}"/>
              </a:ext>
            </a:extLst>
          </p:cNvPr>
          <p:cNvGrpSpPr>
            <a:grpSpLocks/>
          </p:cNvGrpSpPr>
          <p:nvPr/>
        </p:nvGrpSpPr>
        <p:grpSpPr bwMode="auto">
          <a:xfrm>
            <a:off x="5835650" y="8110538"/>
            <a:ext cx="396875" cy="133350"/>
            <a:chOff x="892" y="4199"/>
            <a:chExt cx="250" cy="84"/>
          </a:xfrm>
        </p:grpSpPr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5E73E0E7-27C8-4D88-A68B-578F4372BA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23685" name="WordArt 133">
              <a:extLst>
                <a:ext uri="{FF2B5EF4-FFF2-40B4-BE49-F238E27FC236}">
                  <a16:creationId xmlns:a16="http://schemas.microsoft.com/office/drawing/2014/main" id="{D67440D3-FF56-4F68-A2F1-110AD3BE69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23686" name="Group 134">
            <a:extLst>
              <a:ext uri="{FF2B5EF4-FFF2-40B4-BE49-F238E27FC236}">
                <a16:creationId xmlns:a16="http://schemas.microsoft.com/office/drawing/2014/main" id="{362CDA6C-4601-47C6-8CB4-BBC342DEB700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8966200"/>
            <a:ext cx="396875" cy="133350"/>
            <a:chOff x="1210" y="4230"/>
            <a:chExt cx="250" cy="84"/>
          </a:xfrm>
        </p:grpSpPr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218A7EDF-94B8-41AC-8E8F-532229DB9C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23688" name="WordArt 136">
              <a:extLst>
                <a:ext uri="{FF2B5EF4-FFF2-40B4-BE49-F238E27FC236}">
                  <a16:creationId xmlns:a16="http://schemas.microsoft.com/office/drawing/2014/main" id="{33345D16-6576-4218-A441-A32FF4B73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23689" name="Group 137">
            <a:extLst>
              <a:ext uri="{FF2B5EF4-FFF2-40B4-BE49-F238E27FC236}">
                <a16:creationId xmlns:a16="http://schemas.microsoft.com/office/drawing/2014/main" id="{6C941B58-9308-4324-9E3F-5E2DB559B429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8335963"/>
            <a:ext cx="396875" cy="133350"/>
            <a:chOff x="358" y="2953"/>
            <a:chExt cx="250" cy="84"/>
          </a:xfrm>
        </p:grpSpPr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D7205EA3-BB4F-448D-A721-97A83A9506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23691" name="WordArt 139">
              <a:extLst>
                <a:ext uri="{FF2B5EF4-FFF2-40B4-BE49-F238E27FC236}">
                  <a16:creationId xmlns:a16="http://schemas.microsoft.com/office/drawing/2014/main" id="{F4D30F21-BE15-424D-81D3-D52870809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23692" name="Group 140">
            <a:extLst>
              <a:ext uri="{FF2B5EF4-FFF2-40B4-BE49-F238E27FC236}">
                <a16:creationId xmlns:a16="http://schemas.microsoft.com/office/drawing/2014/main" id="{7DE729F8-2267-4751-B865-5C1C42EE5107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626225"/>
            <a:ext cx="396875" cy="133350"/>
            <a:chOff x="699" y="2953"/>
            <a:chExt cx="250" cy="84"/>
          </a:xfrm>
        </p:grpSpPr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FE7FC0A1-B032-4544-AD3B-2FD5D675A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3694" name="WordArt 142">
              <a:extLst>
                <a:ext uri="{FF2B5EF4-FFF2-40B4-BE49-F238E27FC236}">
                  <a16:creationId xmlns:a16="http://schemas.microsoft.com/office/drawing/2014/main" id="{D8DFA704-8FAB-4DCF-B2E9-1B02BB4A12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3695" name="Group 143">
            <a:extLst>
              <a:ext uri="{FF2B5EF4-FFF2-40B4-BE49-F238E27FC236}">
                <a16:creationId xmlns:a16="http://schemas.microsoft.com/office/drawing/2014/main" id="{1506F9D2-7E6B-47BA-819C-DC6753B729DC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6940550"/>
            <a:ext cx="396875" cy="133350"/>
            <a:chOff x="1017" y="2984"/>
            <a:chExt cx="250" cy="84"/>
          </a:xfrm>
        </p:grpSpPr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0AA6E9C8-7F57-4B03-B788-367F5AC2B0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23697" name="WordArt 145">
              <a:extLst>
                <a:ext uri="{FF2B5EF4-FFF2-40B4-BE49-F238E27FC236}">
                  <a16:creationId xmlns:a16="http://schemas.microsoft.com/office/drawing/2014/main" id="{7F8DA9AF-D272-418E-8A7D-D9BFB1CB0B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23698" name="Group 146">
            <a:extLst>
              <a:ext uri="{FF2B5EF4-FFF2-40B4-BE49-F238E27FC236}">
                <a16:creationId xmlns:a16="http://schemas.microsoft.com/office/drawing/2014/main" id="{11FD3C52-A4E0-46AE-934F-C792F0F99D13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949AB69A-BB34-4F00-8E63-23A31A236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23700" name="WordArt 148">
              <a:extLst>
                <a:ext uri="{FF2B5EF4-FFF2-40B4-BE49-F238E27FC236}">
                  <a16:creationId xmlns:a16="http://schemas.microsoft.com/office/drawing/2014/main" id="{3E52BBFF-7753-4D5F-A2E2-FDE284377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23701" name="Group 149">
            <a:extLst>
              <a:ext uri="{FF2B5EF4-FFF2-40B4-BE49-F238E27FC236}">
                <a16:creationId xmlns:a16="http://schemas.microsoft.com/office/drawing/2014/main" id="{233E0AAA-BDCE-4981-903B-608A6A962AF3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4240213"/>
            <a:ext cx="396875" cy="133350"/>
            <a:chOff x="706" y="2726"/>
            <a:chExt cx="250" cy="84"/>
          </a:xfrm>
        </p:grpSpPr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72D58BE3-62A7-4036-AD30-86A59C57E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23703" name="WordArt 151">
              <a:extLst>
                <a:ext uri="{FF2B5EF4-FFF2-40B4-BE49-F238E27FC236}">
                  <a16:creationId xmlns:a16="http://schemas.microsoft.com/office/drawing/2014/main" id="{F00CE56A-085A-475F-8327-CE2255E0C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23704" name="Group 152">
            <a:extLst>
              <a:ext uri="{FF2B5EF4-FFF2-40B4-BE49-F238E27FC236}">
                <a16:creationId xmlns:a16="http://schemas.microsoft.com/office/drawing/2014/main" id="{14E529B4-A619-413A-8684-34F98A325559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26563"/>
            <a:ext cx="396875" cy="133350"/>
            <a:chOff x="1024" y="2757"/>
            <a:chExt cx="250" cy="84"/>
          </a:xfrm>
        </p:grpSpPr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D5EFD976-EA75-4B7E-8CB9-9E3372D3C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23706" name="WordArt 154">
              <a:extLst>
                <a:ext uri="{FF2B5EF4-FFF2-40B4-BE49-F238E27FC236}">
                  <a16:creationId xmlns:a16="http://schemas.microsoft.com/office/drawing/2014/main" id="{DDFE52C4-8D1F-4A0A-B1E8-498FBB502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23707" name="Group 155">
            <a:extLst>
              <a:ext uri="{FF2B5EF4-FFF2-40B4-BE49-F238E27FC236}">
                <a16:creationId xmlns:a16="http://schemas.microsoft.com/office/drawing/2014/main" id="{CFBB6B6D-2005-4022-B3F7-0667F647F753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5500688"/>
            <a:ext cx="396875" cy="133350"/>
            <a:chOff x="358" y="2500"/>
            <a:chExt cx="250" cy="84"/>
          </a:xfrm>
        </p:grpSpPr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FF3B30A2-9753-469F-ABCD-B6C19FE41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23709" name="WordArt 157">
              <a:extLst>
                <a:ext uri="{FF2B5EF4-FFF2-40B4-BE49-F238E27FC236}">
                  <a16:creationId xmlns:a16="http://schemas.microsoft.com/office/drawing/2014/main" id="{CBFEE815-502E-4287-89AF-B4F963804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23710" name="Group 158">
            <a:extLst>
              <a:ext uri="{FF2B5EF4-FFF2-40B4-BE49-F238E27FC236}">
                <a16:creationId xmlns:a16="http://schemas.microsoft.com/office/drawing/2014/main" id="{460A7DA2-D765-447F-8DC5-BDD0F4A1F6DA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4286250"/>
            <a:ext cx="396875" cy="133350"/>
            <a:chOff x="699" y="2500"/>
            <a:chExt cx="250" cy="84"/>
          </a:xfrm>
        </p:grpSpPr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7E06845C-581E-424B-B565-C236DB520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23712" name="WordArt 160">
              <a:extLst>
                <a:ext uri="{FF2B5EF4-FFF2-40B4-BE49-F238E27FC236}">
                  <a16:creationId xmlns:a16="http://schemas.microsoft.com/office/drawing/2014/main" id="{944E3553-DD36-4F25-B037-3927C59F0E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23713" name="Group 161">
            <a:extLst>
              <a:ext uri="{FF2B5EF4-FFF2-40B4-BE49-F238E27FC236}">
                <a16:creationId xmlns:a16="http://schemas.microsoft.com/office/drawing/2014/main" id="{2F03A153-F66C-4055-B009-6D83B26D3743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5140325"/>
            <a:ext cx="396875" cy="133350"/>
            <a:chOff x="1017" y="2531"/>
            <a:chExt cx="250" cy="84"/>
          </a:xfrm>
        </p:grpSpPr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79135AF5-832D-4BEE-8680-A01E2EC3F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23715" name="WordArt 163">
              <a:extLst>
                <a:ext uri="{FF2B5EF4-FFF2-40B4-BE49-F238E27FC236}">
                  <a16:creationId xmlns:a16="http://schemas.microsoft.com/office/drawing/2014/main" id="{3AE21C23-DB62-481C-A09F-C60C322F26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23716" name="Group 164">
            <a:extLst>
              <a:ext uri="{FF2B5EF4-FFF2-40B4-BE49-F238E27FC236}">
                <a16:creationId xmlns:a16="http://schemas.microsoft.com/office/drawing/2014/main" id="{139FE4CD-8AFA-48C8-9871-C6AC2900F364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4779963"/>
            <a:ext cx="530225" cy="133350"/>
            <a:chOff x="1379" y="912"/>
            <a:chExt cx="334" cy="84"/>
          </a:xfrm>
        </p:grpSpPr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8BE9A19F-C475-4C07-AF88-BE567F723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23718" name="WordArt 166">
              <a:extLst>
                <a:ext uri="{FF2B5EF4-FFF2-40B4-BE49-F238E27FC236}">
                  <a16:creationId xmlns:a16="http://schemas.microsoft.com/office/drawing/2014/main" id="{1F50C381-47A4-43F9-B3DF-2161CEE380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23719" name="Group 167">
            <a:extLst>
              <a:ext uri="{FF2B5EF4-FFF2-40B4-BE49-F238E27FC236}">
                <a16:creationId xmlns:a16="http://schemas.microsoft.com/office/drawing/2014/main" id="{B7520FB1-7233-4883-9AC3-755BE4849219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2260600"/>
            <a:ext cx="396875" cy="133350"/>
            <a:chOff x="358" y="912"/>
            <a:chExt cx="250" cy="84"/>
          </a:xfrm>
        </p:grpSpPr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B0B6A292-4F0F-4EBE-929A-F6C227843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3721" name="WordArt 169">
              <a:extLst>
                <a:ext uri="{FF2B5EF4-FFF2-40B4-BE49-F238E27FC236}">
                  <a16:creationId xmlns:a16="http://schemas.microsoft.com/office/drawing/2014/main" id="{8B72347F-B27B-41B9-BAD8-4AD503FC2B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3722" name="Group 170">
            <a:extLst>
              <a:ext uri="{FF2B5EF4-FFF2-40B4-BE49-F238E27FC236}">
                <a16:creationId xmlns:a16="http://schemas.microsoft.com/office/drawing/2014/main" id="{B1EA58AD-C028-4183-82B3-63D69F57DA3C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10093325"/>
            <a:ext cx="396875" cy="133350"/>
            <a:chOff x="892" y="3291"/>
            <a:chExt cx="250" cy="84"/>
          </a:xfrm>
        </p:grpSpPr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419F3C6D-5D92-4CBB-926B-07B535F2F5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23724" name="WordArt 172">
              <a:extLst>
                <a:ext uri="{FF2B5EF4-FFF2-40B4-BE49-F238E27FC236}">
                  <a16:creationId xmlns:a16="http://schemas.microsoft.com/office/drawing/2014/main" id="{AC8BBFD7-4C93-47B5-9A07-A617423A4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23725" name="Group 173">
            <a:extLst>
              <a:ext uri="{FF2B5EF4-FFF2-40B4-BE49-F238E27FC236}">
                <a16:creationId xmlns:a16="http://schemas.microsoft.com/office/drawing/2014/main" id="{BC5F88BE-7CA8-4BA4-8424-55E55589CBC5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2979738"/>
            <a:ext cx="396875" cy="133350"/>
            <a:chOff x="1017" y="943"/>
            <a:chExt cx="250" cy="84"/>
          </a:xfrm>
        </p:grpSpPr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271F1AC6-BC85-4ADF-AF64-C7764C8632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23727" name="WordArt 175">
              <a:extLst>
                <a:ext uri="{FF2B5EF4-FFF2-40B4-BE49-F238E27FC236}">
                  <a16:creationId xmlns:a16="http://schemas.microsoft.com/office/drawing/2014/main" id="{6779EF9B-2678-448A-A7EF-F4F39DCE27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23728" name="Group 176">
            <a:extLst>
              <a:ext uri="{FF2B5EF4-FFF2-40B4-BE49-F238E27FC236}">
                <a16:creationId xmlns:a16="http://schemas.microsoft.com/office/drawing/2014/main" id="{61C80719-791F-4551-8617-BB151890C9EE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2846388"/>
            <a:ext cx="530225" cy="133350"/>
            <a:chOff x="1386" y="685"/>
            <a:chExt cx="334" cy="84"/>
          </a:xfrm>
        </p:grpSpPr>
        <p:sp>
          <p:nvSpPr>
            <p:cNvPr id="23729" name="WordArt 177">
              <a:extLst>
                <a:ext uri="{FF2B5EF4-FFF2-40B4-BE49-F238E27FC236}">
                  <a16:creationId xmlns:a16="http://schemas.microsoft.com/office/drawing/2014/main" id="{CB3C72A5-C5EF-422C-9FE4-007A5C7B1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23730" name="WordArt 178">
              <a:extLst>
                <a:ext uri="{FF2B5EF4-FFF2-40B4-BE49-F238E27FC236}">
                  <a16:creationId xmlns:a16="http://schemas.microsoft.com/office/drawing/2014/main" id="{820FF31A-F8AA-4963-8F10-9E03DAEDD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23731" name="Group 179">
            <a:extLst>
              <a:ext uri="{FF2B5EF4-FFF2-40B4-BE49-F238E27FC236}">
                <a16:creationId xmlns:a16="http://schemas.microsoft.com/office/drawing/2014/main" id="{071E9B94-C7F7-4BFB-8E14-6F80F92B24E7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10180638"/>
            <a:ext cx="396875" cy="133350"/>
            <a:chOff x="558" y="3064"/>
            <a:chExt cx="250" cy="84"/>
          </a:xfrm>
        </p:grpSpPr>
        <p:sp>
          <p:nvSpPr>
            <p:cNvPr id="23732" name="WordArt 180">
              <a:extLst>
                <a:ext uri="{FF2B5EF4-FFF2-40B4-BE49-F238E27FC236}">
                  <a16:creationId xmlns:a16="http://schemas.microsoft.com/office/drawing/2014/main" id="{50F09DBB-9552-4B81-9FB6-8939FCCDF3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23733" name="WordArt 181">
              <a:extLst>
                <a:ext uri="{FF2B5EF4-FFF2-40B4-BE49-F238E27FC236}">
                  <a16:creationId xmlns:a16="http://schemas.microsoft.com/office/drawing/2014/main" id="{5E665D39-6B44-4B95-9E95-BAC7AD609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23734" name="Group 182">
            <a:extLst>
              <a:ext uri="{FF2B5EF4-FFF2-40B4-BE49-F238E27FC236}">
                <a16:creationId xmlns:a16="http://schemas.microsoft.com/office/drawing/2014/main" id="{AFD0835C-4653-45F9-A8CF-CBD4D7EB14EF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23735" name="WordArt 183">
              <a:extLst>
                <a:ext uri="{FF2B5EF4-FFF2-40B4-BE49-F238E27FC236}">
                  <a16:creationId xmlns:a16="http://schemas.microsoft.com/office/drawing/2014/main" id="{EAB22887-5DE6-4BCB-8F0B-FB9A19B2B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23736" name="WordArt 184">
              <a:extLst>
                <a:ext uri="{FF2B5EF4-FFF2-40B4-BE49-F238E27FC236}">
                  <a16:creationId xmlns:a16="http://schemas.microsoft.com/office/drawing/2014/main" id="{3781F3DC-5ACF-42D4-8863-9502A162F2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23737" name="Group 185">
            <a:extLst>
              <a:ext uri="{FF2B5EF4-FFF2-40B4-BE49-F238E27FC236}">
                <a16:creationId xmlns:a16="http://schemas.microsoft.com/office/drawing/2014/main" id="{1340649B-44F4-4F9F-BC6D-E4EFDFBA6337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7615238"/>
            <a:ext cx="396875" cy="133350"/>
            <a:chOff x="1217" y="3095"/>
            <a:chExt cx="250" cy="84"/>
          </a:xfrm>
        </p:grpSpPr>
        <p:sp>
          <p:nvSpPr>
            <p:cNvPr id="23738" name="WordArt 186">
              <a:extLst>
                <a:ext uri="{FF2B5EF4-FFF2-40B4-BE49-F238E27FC236}">
                  <a16:creationId xmlns:a16="http://schemas.microsoft.com/office/drawing/2014/main" id="{B2080A0E-D7BC-4A98-A430-CEB8AE5E30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23739" name="WordArt 187">
              <a:extLst>
                <a:ext uri="{FF2B5EF4-FFF2-40B4-BE49-F238E27FC236}">
                  <a16:creationId xmlns:a16="http://schemas.microsoft.com/office/drawing/2014/main" id="{2638C84C-50DA-4A50-95CF-68BD0E46C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23740" name="Group 188">
            <a:extLst>
              <a:ext uri="{FF2B5EF4-FFF2-40B4-BE49-F238E27FC236}">
                <a16:creationId xmlns:a16="http://schemas.microsoft.com/office/drawing/2014/main" id="{3AFC8979-B704-49F1-95FB-F6EAA710D856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7570788"/>
            <a:ext cx="530225" cy="133350"/>
            <a:chOff x="1379" y="459"/>
            <a:chExt cx="334" cy="84"/>
          </a:xfrm>
        </p:grpSpPr>
        <p:sp>
          <p:nvSpPr>
            <p:cNvPr id="23741" name="WordArt 189">
              <a:extLst>
                <a:ext uri="{FF2B5EF4-FFF2-40B4-BE49-F238E27FC236}">
                  <a16:creationId xmlns:a16="http://schemas.microsoft.com/office/drawing/2014/main" id="{7F66F925-5A09-482E-AD04-3122F998F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23742" name="WordArt 190">
              <a:extLst>
                <a:ext uri="{FF2B5EF4-FFF2-40B4-BE49-F238E27FC236}">
                  <a16:creationId xmlns:a16="http://schemas.microsoft.com/office/drawing/2014/main" id="{CB1241CE-B36D-4189-945A-CE14982F6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23743" name="Group 191">
            <a:extLst>
              <a:ext uri="{FF2B5EF4-FFF2-40B4-BE49-F238E27FC236}">
                <a16:creationId xmlns:a16="http://schemas.microsoft.com/office/drawing/2014/main" id="{61D10A16-0FEF-48C9-8AE9-584293FFB964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7300913"/>
            <a:ext cx="396875" cy="133350"/>
            <a:chOff x="358" y="459"/>
            <a:chExt cx="250" cy="84"/>
          </a:xfrm>
        </p:grpSpPr>
        <p:sp>
          <p:nvSpPr>
            <p:cNvPr id="23744" name="WordArt 192">
              <a:extLst>
                <a:ext uri="{FF2B5EF4-FFF2-40B4-BE49-F238E27FC236}">
                  <a16:creationId xmlns:a16="http://schemas.microsoft.com/office/drawing/2014/main" id="{BBFDCE08-3510-4454-84BC-C6DEF5C7C1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23745" name="WordArt 193">
              <a:extLst>
                <a:ext uri="{FF2B5EF4-FFF2-40B4-BE49-F238E27FC236}">
                  <a16:creationId xmlns:a16="http://schemas.microsoft.com/office/drawing/2014/main" id="{E7858522-E9B1-4558-A01E-C6D70A236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23746" name="Group 194">
            <a:extLst>
              <a:ext uri="{FF2B5EF4-FFF2-40B4-BE49-F238E27FC236}">
                <a16:creationId xmlns:a16="http://schemas.microsoft.com/office/drawing/2014/main" id="{1CACDE28-4F4C-4EA1-8327-E0EA3CE391CC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23747" name="WordArt 195">
              <a:extLst>
                <a:ext uri="{FF2B5EF4-FFF2-40B4-BE49-F238E27FC236}">
                  <a16:creationId xmlns:a16="http://schemas.microsoft.com/office/drawing/2014/main" id="{63A45DCF-EC33-4884-B9AD-012774FDA4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23748" name="WordArt 196">
              <a:extLst>
                <a:ext uri="{FF2B5EF4-FFF2-40B4-BE49-F238E27FC236}">
                  <a16:creationId xmlns:a16="http://schemas.microsoft.com/office/drawing/2014/main" id="{1B2DE642-EA3C-4A1A-8E9E-2CB81A0A0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23749" name="Group 197">
            <a:extLst>
              <a:ext uri="{FF2B5EF4-FFF2-40B4-BE49-F238E27FC236}">
                <a16:creationId xmlns:a16="http://schemas.microsoft.com/office/drawing/2014/main" id="{7E36ED54-1797-46F0-8DFF-420831DDC583}"/>
              </a:ext>
            </a:extLst>
          </p:cNvPr>
          <p:cNvGrpSpPr>
            <a:grpSpLocks/>
          </p:cNvGrpSpPr>
          <p:nvPr/>
        </p:nvGrpSpPr>
        <p:grpSpPr bwMode="auto">
          <a:xfrm>
            <a:off x="5033963" y="5230813"/>
            <a:ext cx="396875" cy="133350"/>
            <a:chOff x="1017" y="490"/>
            <a:chExt cx="250" cy="84"/>
          </a:xfrm>
        </p:grpSpPr>
        <p:sp>
          <p:nvSpPr>
            <p:cNvPr id="23750" name="WordArt 198">
              <a:extLst>
                <a:ext uri="{FF2B5EF4-FFF2-40B4-BE49-F238E27FC236}">
                  <a16:creationId xmlns:a16="http://schemas.microsoft.com/office/drawing/2014/main" id="{C0FB79AE-25EA-4C73-91B9-CE93E953E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3751" name="WordArt 199">
              <a:extLst>
                <a:ext uri="{FF2B5EF4-FFF2-40B4-BE49-F238E27FC236}">
                  <a16:creationId xmlns:a16="http://schemas.microsoft.com/office/drawing/2014/main" id="{B1FED2B2-F025-4E12-A997-3D19F8A888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3752" name="Group 200">
            <a:extLst>
              <a:ext uri="{FF2B5EF4-FFF2-40B4-BE49-F238E27FC236}">
                <a16:creationId xmlns:a16="http://schemas.microsoft.com/office/drawing/2014/main" id="{932556A3-FF98-463B-A443-F845F1407935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5770563"/>
            <a:ext cx="396875" cy="133350"/>
            <a:chOff x="1024" y="3407"/>
            <a:chExt cx="250" cy="84"/>
          </a:xfrm>
        </p:grpSpPr>
        <p:sp>
          <p:nvSpPr>
            <p:cNvPr id="23753" name="WordArt 201">
              <a:extLst>
                <a:ext uri="{FF2B5EF4-FFF2-40B4-BE49-F238E27FC236}">
                  <a16:creationId xmlns:a16="http://schemas.microsoft.com/office/drawing/2014/main" id="{BF4C09E5-F828-465F-A310-362F0F3F4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23754" name="WordArt 202">
              <a:extLst>
                <a:ext uri="{FF2B5EF4-FFF2-40B4-BE49-F238E27FC236}">
                  <a16:creationId xmlns:a16="http://schemas.microsoft.com/office/drawing/2014/main" id="{2214065D-EB89-40AA-AC8F-C37DD27B65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23755" name="Group 203">
            <a:extLst>
              <a:ext uri="{FF2B5EF4-FFF2-40B4-BE49-F238E27FC236}">
                <a16:creationId xmlns:a16="http://schemas.microsoft.com/office/drawing/2014/main" id="{90C6D543-332C-421C-BC6D-3E6252739733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3835400"/>
            <a:ext cx="396875" cy="133350"/>
            <a:chOff x="358" y="3150"/>
            <a:chExt cx="250" cy="84"/>
          </a:xfrm>
        </p:grpSpPr>
        <p:sp>
          <p:nvSpPr>
            <p:cNvPr id="23756" name="WordArt 204">
              <a:extLst>
                <a:ext uri="{FF2B5EF4-FFF2-40B4-BE49-F238E27FC236}">
                  <a16:creationId xmlns:a16="http://schemas.microsoft.com/office/drawing/2014/main" id="{E8DB55C5-159B-4573-95E4-3C6CC20A71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23757" name="WordArt 205">
              <a:extLst>
                <a:ext uri="{FF2B5EF4-FFF2-40B4-BE49-F238E27FC236}">
                  <a16:creationId xmlns:a16="http://schemas.microsoft.com/office/drawing/2014/main" id="{B268E8FF-92B3-4B69-9AD6-CCBBD2A398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23758" name="Group 206">
            <a:extLst>
              <a:ext uri="{FF2B5EF4-FFF2-40B4-BE49-F238E27FC236}">
                <a16:creationId xmlns:a16="http://schemas.microsoft.com/office/drawing/2014/main" id="{0829ECEE-AF0C-4FD8-847F-C17137D1FCF1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6086475"/>
            <a:ext cx="396875" cy="133350"/>
            <a:chOff x="1017" y="3181"/>
            <a:chExt cx="250" cy="84"/>
          </a:xfrm>
        </p:grpSpPr>
        <p:sp>
          <p:nvSpPr>
            <p:cNvPr id="23759" name="WordArt 207">
              <a:extLst>
                <a:ext uri="{FF2B5EF4-FFF2-40B4-BE49-F238E27FC236}">
                  <a16:creationId xmlns:a16="http://schemas.microsoft.com/office/drawing/2014/main" id="{A8E7DAB0-6B89-477A-8547-D218040D74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23760" name="WordArt 208">
              <a:extLst>
                <a:ext uri="{FF2B5EF4-FFF2-40B4-BE49-F238E27FC236}">
                  <a16:creationId xmlns:a16="http://schemas.microsoft.com/office/drawing/2014/main" id="{DD2893A8-CFE1-4807-890F-F6756BBA3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  <p:grpSp>
        <p:nvGrpSpPr>
          <p:cNvPr id="23761" name="Group 209">
            <a:extLst>
              <a:ext uri="{FF2B5EF4-FFF2-40B4-BE49-F238E27FC236}">
                <a16:creationId xmlns:a16="http://schemas.microsoft.com/office/drawing/2014/main" id="{B4BA2AEB-EC32-4A3C-9F18-EDEF604AA8FF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10045700"/>
            <a:ext cx="274638" cy="133350"/>
            <a:chOff x="2795" y="1480"/>
            <a:chExt cx="173" cy="84"/>
          </a:xfrm>
        </p:grpSpPr>
        <p:sp>
          <p:nvSpPr>
            <p:cNvPr id="23762" name="WordArt 210">
              <a:extLst>
                <a:ext uri="{FF2B5EF4-FFF2-40B4-BE49-F238E27FC236}">
                  <a16:creationId xmlns:a16="http://schemas.microsoft.com/office/drawing/2014/main" id="{E7C3992C-F91D-4C65-A739-78BA624AA5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23763" name="WordArt 211">
              <a:extLst>
                <a:ext uri="{FF2B5EF4-FFF2-40B4-BE49-F238E27FC236}">
                  <a16:creationId xmlns:a16="http://schemas.microsoft.com/office/drawing/2014/main" id="{84E23F8F-BEE1-4E19-899A-5332D9D76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>
            <a:extLst>
              <a:ext uri="{FF2B5EF4-FFF2-40B4-BE49-F238E27FC236}">
                <a16:creationId xmlns:a16="http://schemas.microsoft.com/office/drawing/2014/main" id="{0BF1BF7D-A5FF-48D7-A9F1-A7C918187C0A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2079625"/>
            <a:ext cx="8821737" cy="8821738"/>
            <a:chOff x="189" y="1310"/>
            <a:chExt cx="5557" cy="5557"/>
          </a:xfrm>
        </p:grpSpPr>
        <p:sp>
          <p:nvSpPr>
            <p:cNvPr id="24579" name="Rectangle 3">
              <a:extLst>
                <a:ext uri="{FF2B5EF4-FFF2-40B4-BE49-F238E27FC236}">
                  <a16:creationId xmlns:a16="http://schemas.microsoft.com/office/drawing/2014/main" id="{B73A2B06-C936-45CB-B933-B49C58CE0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4599"/>
              <a:ext cx="1021" cy="18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0" name="Rectangle 4">
              <a:extLst>
                <a:ext uri="{FF2B5EF4-FFF2-40B4-BE49-F238E27FC236}">
                  <a16:creationId xmlns:a16="http://schemas.microsoft.com/office/drawing/2014/main" id="{452CCC98-755E-48DC-86F4-F3F53CF70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599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1" name="Rectangle 5">
              <a:extLst>
                <a:ext uri="{FF2B5EF4-FFF2-40B4-BE49-F238E27FC236}">
                  <a16:creationId xmlns:a16="http://schemas.microsoft.com/office/drawing/2014/main" id="{29E0BB3F-44A0-4527-A1A4-1058DAC64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599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2" name="Rectangle 6">
              <a:extLst>
                <a:ext uri="{FF2B5EF4-FFF2-40B4-BE49-F238E27FC236}">
                  <a16:creationId xmlns:a16="http://schemas.microsoft.com/office/drawing/2014/main" id="{23752CCB-E4C2-4E67-BB6D-583AA8DD6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310"/>
              <a:ext cx="79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664E3F0D-C610-4C47-A5BB-70CE7B957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651"/>
              <a:ext cx="79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8C6CF919-1649-4DBC-BEE8-B3D3DD9C1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91"/>
              <a:ext cx="79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8883AF10-7490-4C3F-8B3A-4F70872C0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1877"/>
              <a:ext cx="340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AABB1287-7C6F-405A-85EF-4383F3A82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2785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Rectangle 11">
              <a:extLst>
                <a:ext uri="{FF2B5EF4-FFF2-40B4-BE49-F238E27FC236}">
                  <a16:creationId xmlns:a16="http://schemas.microsoft.com/office/drawing/2014/main" id="{FD85E403-955B-43F7-9BB6-AF3309A5C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785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Rectangle 12">
              <a:extLst>
                <a:ext uri="{FF2B5EF4-FFF2-40B4-BE49-F238E27FC236}">
                  <a16:creationId xmlns:a16="http://schemas.microsoft.com/office/drawing/2014/main" id="{2E74C27E-DA96-45D5-A438-ED62F56DB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352"/>
              <a:ext cx="113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Rectangle 13">
              <a:extLst>
                <a:ext uri="{FF2B5EF4-FFF2-40B4-BE49-F238E27FC236}">
                  <a16:creationId xmlns:a16="http://schemas.microsoft.com/office/drawing/2014/main" id="{8FEF0383-DAE3-40E4-92FF-9A950D88D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6187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Rectangle 14">
              <a:extLst>
                <a:ext uri="{FF2B5EF4-FFF2-40B4-BE49-F238E27FC236}">
                  <a16:creationId xmlns:a16="http://schemas.microsoft.com/office/drawing/2014/main" id="{B75A028C-875A-47C0-ADB9-53CBDBF95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053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Rectangle 15">
              <a:extLst>
                <a:ext uri="{FF2B5EF4-FFF2-40B4-BE49-F238E27FC236}">
                  <a16:creationId xmlns:a16="http://schemas.microsoft.com/office/drawing/2014/main" id="{76E13218-7A76-4758-94B7-40AA63C06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846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Rectangle 16">
              <a:extLst>
                <a:ext uri="{FF2B5EF4-FFF2-40B4-BE49-F238E27FC236}">
                  <a16:creationId xmlns:a16="http://schemas.microsoft.com/office/drawing/2014/main" id="{210025EC-F036-41FB-B0DD-6F9F408F9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0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Rectangle 17">
              <a:extLst>
                <a:ext uri="{FF2B5EF4-FFF2-40B4-BE49-F238E27FC236}">
                  <a16:creationId xmlns:a16="http://schemas.microsoft.com/office/drawing/2014/main" id="{1F268EFA-1647-4233-924E-028467FED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053"/>
              <a:ext cx="56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Rectangle 18">
              <a:extLst>
                <a:ext uri="{FF2B5EF4-FFF2-40B4-BE49-F238E27FC236}">
                  <a16:creationId xmlns:a16="http://schemas.microsoft.com/office/drawing/2014/main" id="{6F49CB68-3510-40CA-98C0-C4F3F913B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393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Rectangle 19">
              <a:extLst>
                <a:ext uri="{FF2B5EF4-FFF2-40B4-BE49-F238E27FC236}">
                  <a16:creationId xmlns:a16="http://schemas.microsoft.com/office/drawing/2014/main" id="{9CD3050E-D8BD-429D-B4B8-5C0AA14DF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5393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Rectangle 20">
              <a:extLst>
                <a:ext uri="{FF2B5EF4-FFF2-40B4-BE49-F238E27FC236}">
                  <a16:creationId xmlns:a16="http://schemas.microsoft.com/office/drawing/2014/main" id="{40213179-4942-4ED4-A81D-9732BB2CE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6187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Rectangle 21">
              <a:extLst>
                <a:ext uri="{FF2B5EF4-FFF2-40B4-BE49-F238E27FC236}">
                  <a16:creationId xmlns:a16="http://schemas.microsoft.com/office/drawing/2014/main" id="{A55E2962-3742-4469-90F2-578B63C61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393"/>
              <a:ext cx="34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Rectangle 22">
              <a:extLst>
                <a:ext uri="{FF2B5EF4-FFF2-40B4-BE49-F238E27FC236}">
                  <a16:creationId xmlns:a16="http://schemas.microsoft.com/office/drawing/2014/main" id="{F3BA3AD9-904E-4502-94A8-08881F1CE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6073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Rectangle 23">
              <a:extLst>
                <a:ext uri="{FF2B5EF4-FFF2-40B4-BE49-F238E27FC236}">
                  <a16:creationId xmlns:a16="http://schemas.microsoft.com/office/drawing/2014/main" id="{D62B9B95-5858-4066-945B-9CA707827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620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Rectangle 24">
              <a:extLst>
                <a:ext uri="{FF2B5EF4-FFF2-40B4-BE49-F238E27FC236}">
                  <a16:creationId xmlns:a16="http://schemas.microsoft.com/office/drawing/2014/main" id="{59D4D218-8112-4FDC-B276-5C1EDEFBE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053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Rectangle 25">
              <a:extLst>
                <a:ext uri="{FF2B5EF4-FFF2-40B4-BE49-F238E27FC236}">
                  <a16:creationId xmlns:a16="http://schemas.microsoft.com/office/drawing/2014/main" id="{92E99427-004E-4E42-B6D6-448FBED03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372"/>
              <a:ext cx="2155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Rectangle 26">
              <a:extLst>
                <a:ext uri="{FF2B5EF4-FFF2-40B4-BE49-F238E27FC236}">
                  <a16:creationId xmlns:a16="http://schemas.microsoft.com/office/drawing/2014/main" id="{131F5061-CED2-4D78-888F-4E5CC9821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053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Rectangle 27">
              <a:extLst>
                <a:ext uri="{FF2B5EF4-FFF2-40B4-BE49-F238E27FC236}">
                  <a16:creationId xmlns:a16="http://schemas.microsoft.com/office/drawing/2014/main" id="{D36DBE12-D02A-42A7-B691-E9103C173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919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Rectangle 28">
              <a:extLst>
                <a:ext uri="{FF2B5EF4-FFF2-40B4-BE49-F238E27FC236}">
                  <a16:creationId xmlns:a16="http://schemas.microsoft.com/office/drawing/2014/main" id="{D2159B5A-C5D6-4D8D-9DCD-2BF55CA61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919"/>
              <a:ext cx="68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Rectangle 29">
              <a:extLst>
                <a:ext uri="{FF2B5EF4-FFF2-40B4-BE49-F238E27FC236}">
                  <a16:creationId xmlns:a16="http://schemas.microsoft.com/office/drawing/2014/main" id="{7C270D97-8A7B-4C40-B4FE-D02C4F744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145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Rectangle 30">
              <a:extLst>
                <a:ext uri="{FF2B5EF4-FFF2-40B4-BE49-F238E27FC236}">
                  <a16:creationId xmlns:a16="http://schemas.microsoft.com/office/drawing/2014/main" id="{CA712E96-403B-44FC-9FBB-9DB015D784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30" y="3692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Rectangle 31">
              <a:extLst>
                <a:ext uri="{FF2B5EF4-FFF2-40B4-BE49-F238E27FC236}">
                  <a16:creationId xmlns:a16="http://schemas.microsoft.com/office/drawing/2014/main" id="{AB3CC35A-D808-4FF7-8FE1-D9B2E136C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692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8" name="Rectangle 32">
              <a:extLst>
                <a:ext uri="{FF2B5EF4-FFF2-40B4-BE49-F238E27FC236}">
                  <a16:creationId xmlns:a16="http://schemas.microsoft.com/office/drawing/2014/main" id="{C77C02B9-ECE9-430A-92AA-2067838FE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125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9" name="Rectangle 33">
              <a:extLst>
                <a:ext uri="{FF2B5EF4-FFF2-40B4-BE49-F238E27FC236}">
                  <a16:creationId xmlns:a16="http://schemas.microsoft.com/office/drawing/2014/main" id="{C9FD2FB6-3405-450A-8BC4-003B42026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898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Rectangle 34">
              <a:extLst>
                <a:ext uri="{FF2B5EF4-FFF2-40B4-BE49-F238E27FC236}">
                  <a16:creationId xmlns:a16="http://schemas.microsoft.com/office/drawing/2014/main" id="{186D6A86-88D3-424E-8A49-834B6E78C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55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1" name="Rectangle 35">
              <a:extLst>
                <a:ext uri="{FF2B5EF4-FFF2-40B4-BE49-F238E27FC236}">
                  <a16:creationId xmlns:a16="http://schemas.microsoft.com/office/drawing/2014/main" id="{DC33D08A-1D87-4F76-A2EB-D39C522B8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2898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2" name="Rectangle 36">
              <a:extLst>
                <a:ext uri="{FF2B5EF4-FFF2-40B4-BE49-F238E27FC236}">
                  <a16:creationId xmlns:a16="http://schemas.microsoft.com/office/drawing/2014/main" id="{D6DE9FC7-17E0-4A70-8D23-CD4EA9F38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558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3" name="Rectangle 37">
              <a:extLst>
                <a:ext uri="{FF2B5EF4-FFF2-40B4-BE49-F238E27FC236}">
                  <a16:creationId xmlns:a16="http://schemas.microsoft.com/office/drawing/2014/main" id="{1F18B065-C45B-45BE-BABE-40788DF3E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764"/>
              <a:ext cx="68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4" name="Rectangle 38">
              <a:extLst>
                <a:ext uri="{FF2B5EF4-FFF2-40B4-BE49-F238E27FC236}">
                  <a16:creationId xmlns:a16="http://schemas.microsoft.com/office/drawing/2014/main" id="{0365A6A4-6FE8-4126-A450-D88F13C67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1424"/>
              <a:ext cx="68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5" name="Rectangle 39">
              <a:extLst>
                <a:ext uri="{FF2B5EF4-FFF2-40B4-BE49-F238E27FC236}">
                  <a16:creationId xmlns:a16="http://schemas.microsoft.com/office/drawing/2014/main" id="{EA290BA9-1D07-4B27-A045-6A421E16D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651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6" name="Rectangle 40">
              <a:extLst>
                <a:ext uri="{FF2B5EF4-FFF2-40B4-BE49-F238E27FC236}">
                  <a16:creationId xmlns:a16="http://schemas.microsoft.com/office/drawing/2014/main" id="{98217105-3EFF-4DDD-BCBF-392741AC1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2558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Rectangle 41">
              <a:extLst>
                <a:ext uri="{FF2B5EF4-FFF2-40B4-BE49-F238E27FC236}">
                  <a16:creationId xmlns:a16="http://schemas.microsoft.com/office/drawing/2014/main" id="{35900F3A-7B21-4A81-8BDC-40C7F8C50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2218"/>
              <a:ext cx="34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8" name="Rectangle 42">
              <a:extLst>
                <a:ext uri="{FF2B5EF4-FFF2-40B4-BE49-F238E27FC236}">
                  <a16:creationId xmlns:a16="http://schemas.microsoft.com/office/drawing/2014/main" id="{F79E1E3C-8354-48A2-B967-DFF59D747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764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Rectangle 43">
              <a:extLst>
                <a:ext uri="{FF2B5EF4-FFF2-40B4-BE49-F238E27FC236}">
                  <a16:creationId xmlns:a16="http://schemas.microsoft.com/office/drawing/2014/main" id="{B47534C6-D927-478B-9E7E-4F23B86E4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21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Rectangle 44">
              <a:extLst>
                <a:ext uri="{FF2B5EF4-FFF2-40B4-BE49-F238E27FC236}">
                  <a16:creationId xmlns:a16="http://schemas.microsoft.com/office/drawing/2014/main" id="{B9A08563-FACF-42CE-AED2-89EE787A8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2558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Rectangle 45">
              <a:extLst>
                <a:ext uri="{FF2B5EF4-FFF2-40B4-BE49-F238E27FC236}">
                  <a16:creationId xmlns:a16="http://schemas.microsoft.com/office/drawing/2014/main" id="{5BC93F37-7550-4254-9955-5A574A5D7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3352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Rectangle 46">
              <a:extLst>
                <a:ext uri="{FF2B5EF4-FFF2-40B4-BE49-F238E27FC236}">
                  <a16:creationId xmlns:a16="http://schemas.microsoft.com/office/drawing/2014/main" id="{CFB127D5-E8F7-4321-8A2E-C4CD9A119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352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7" name="Group 51">
            <a:extLst>
              <a:ext uri="{FF2B5EF4-FFF2-40B4-BE49-F238E27FC236}">
                <a16:creationId xmlns:a16="http://schemas.microsoft.com/office/drawing/2014/main" id="{62A03A12-BA46-4880-A9DC-AC12FACDFB28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4060825"/>
            <a:ext cx="1260475" cy="2160588"/>
            <a:chOff x="2797" y="2558"/>
            <a:chExt cx="794" cy="1361"/>
          </a:xfrm>
        </p:grpSpPr>
        <p:sp>
          <p:nvSpPr>
            <p:cNvPr id="24628" name="Rectangle 52">
              <a:extLst>
                <a:ext uri="{FF2B5EF4-FFF2-40B4-BE49-F238E27FC236}">
                  <a16:creationId xmlns:a16="http://schemas.microsoft.com/office/drawing/2014/main" id="{45F5EE78-230D-4A6C-988B-F0DFB9255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465"/>
              <a:ext cx="680" cy="45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9" name="Rectangle 53">
              <a:extLst>
                <a:ext uri="{FF2B5EF4-FFF2-40B4-BE49-F238E27FC236}">
                  <a16:creationId xmlns:a16="http://schemas.microsoft.com/office/drawing/2014/main" id="{1BD14328-1903-4D1C-9AB3-5873B653C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2898"/>
              <a:ext cx="340" cy="56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0" name="Rectangle 54">
              <a:extLst>
                <a:ext uri="{FF2B5EF4-FFF2-40B4-BE49-F238E27FC236}">
                  <a16:creationId xmlns:a16="http://schemas.microsoft.com/office/drawing/2014/main" id="{AFB4FAB3-7050-445F-8974-6A38756AF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558"/>
              <a:ext cx="340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1" name="Rectangle 55">
              <a:extLst>
                <a:ext uri="{FF2B5EF4-FFF2-40B4-BE49-F238E27FC236}">
                  <a16:creationId xmlns:a16="http://schemas.microsoft.com/office/drawing/2014/main" id="{ADEF4D0E-BE8E-4E82-A92F-8580FDFF4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2898"/>
              <a:ext cx="454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2" name="Rectangle 56">
              <a:extLst>
                <a:ext uri="{FF2B5EF4-FFF2-40B4-BE49-F238E27FC236}">
                  <a16:creationId xmlns:a16="http://schemas.microsoft.com/office/drawing/2014/main" id="{0E3D7B7D-444F-4B77-994E-57FE0DAF7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238"/>
              <a:ext cx="454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3" name="Group 57">
            <a:extLst>
              <a:ext uri="{FF2B5EF4-FFF2-40B4-BE49-F238E27FC236}">
                <a16:creationId xmlns:a16="http://schemas.microsoft.com/office/drawing/2014/main" id="{DAA09F7C-F8A4-44C4-9AB8-9C2705984BE7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8674100"/>
            <a:ext cx="396875" cy="133350"/>
            <a:chOff x="358" y="2953"/>
            <a:chExt cx="250" cy="84"/>
          </a:xfrm>
        </p:grpSpPr>
        <p:sp>
          <p:nvSpPr>
            <p:cNvPr id="24634" name="WordArt 58">
              <a:extLst>
                <a:ext uri="{FF2B5EF4-FFF2-40B4-BE49-F238E27FC236}">
                  <a16:creationId xmlns:a16="http://schemas.microsoft.com/office/drawing/2014/main" id="{40D5F130-00D8-4611-B7CF-2F3D918E1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  <p:sp>
          <p:nvSpPr>
            <p:cNvPr id="24635" name="WordArt 59">
              <a:extLst>
                <a:ext uri="{FF2B5EF4-FFF2-40B4-BE49-F238E27FC236}">
                  <a16:creationId xmlns:a16="http://schemas.microsoft.com/office/drawing/2014/main" id="{F7AB8923-513C-4C2F-BA4A-BB9815A88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天草市</a:t>
              </a:r>
            </a:p>
          </p:txBody>
        </p:sp>
      </p:grpSp>
      <p:grpSp>
        <p:nvGrpSpPr>
          <p:cNvPr id="24636" name="Group 60">
            <a:extLst>
              <a:ext uri="{FF2B5EF4-FFF2-40B4-BE49-F238E27FC236}">
                <a16:creationId xmlns:a16="http://schemas.microsoft.com/office/drawing/2014/main" id="{D69E5578-32AA-4D1F-BCC1-3D6236146955}"/>
              </a:ext>
            </a:extLst>
          </p:cNvPr>
          <p:cNvGrpSpPr>
            <a:grpSpLocks/>
          </p:cNvGrpSpPr>
          <p:nvPr/>
        </p:nvGrpSpPr>
        <p:grpSpPr bwMode="auto">
          <a:xfrm>
            <a:off x="371475" y="7864475"/>
            <a:ext cx="396875" cy="133350"/>
            <a:chOff x="1217" y="3095"/>
            <a:chExt cx="250" cy="84"/>
          </a:xfrm>
        </p:grpSpPr>
        <p:sp>
          <p:nvSpPr>
            <p:cNvPr id="24637" name="WordArt 61">
              <a:extLst>
                <a:ext uri="{FF2B5EF4-FFF2-40B4-BE49-F238E27FC236}">
                  <a16:creationId xmlns:a16="http://schemas.microsoft.com/office/drawing/2014/main" id="{95AF8C88-FAEF-49F9-A936-A3CDF1040A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  <p:sp>
          <p:nvSpPr>
            <p:cNvPr id="24638" name="WordArt 62">
              <a:extLst>
                <a:ext uri="{FF2B5EF4-FFF2-40B4-BE49-F238E27FC236}">
                  <a16:creationId xmlns:a16="http://schemas.microsoft.com/office/drawing/2014/main" id="{1464E731-F5DE-46A2-8B73-FD2860A8D8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苓北町</a:t>
              </a:r>
            </a:p>
          </p:txBody>
        </p:sp>
      </p:grpSp>
      <p:grpSp>
        <p:nvGrpSpPr>
          <p:cNvPr id="24639" name="Group 63">
            <a:extLst>
              <a:ext uri="{FF2B5EF4-FFF2-40B4-BE49-F238E27FC236}">
                <a16:creationId xmlns:a16="http://schemas.microsoft.com/office/drawing/2014/main" id="{A9C76FF4-3C61-4E95-8F6F-B8B692FA7984}"/>
              </a:ext>
            </a:extLst>
          </p:cNvPr>
          <p:cNvGrpSpPr>
            <a:grpSpLocks/>
          </p:cNvGrpSpPr>
          <p:nvPr/>
        </p:nvGrpSpPr>
        <p:grpSpPr bwMode="auto">
          <a:xfrm>
            <a:off x="2646363" y="7864475"/>
            <a:ext cx="530225" cy="133350"/>
            <a:chOff x="1379" y="459"/>
            <a:chExt cx="334" cy="84"/>
          </a:xfrm>
        </p:grpSpPr>
        <p:sp>
          <p:nvSpPr>
            <p:cNvPr id="24640" name="WordArt 64">
              <a:extLst>
                <a:ext uri="{FF2B5EF4-FFF2-40B4-BE49-F238E27FC236}">
                  <a16:creationId xmlns:a16="http://schemas.microsoft.com/office/drawing/2014/main" id="{6EF88EC4-3B66-4314-A849-932BD71797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  <p:sp>
          <p:nvSpPr>
            <p:cNvPr id="24641" name="WordArt 65">
              <a:extLst>
                <a:ext uri="{FF2B5EF4-FFF2-40B4-BE49-F238E27FC236}">
                  <a16:creationId xmlns:a16="http://schemas.microsoft.com/office/drawing/2014/main" id="{98D9A6F2-4865-49E2-8067-58B3703662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上天草市</a:t>
              </a:r>
            </a:p>
          </p:txBody>
        </p:sp>
      </p:grpSp>
      <p:grpSp>
        <p:nvGrpSpPr>
          <p:cNvPr id="24642" name="Group 66">
            <a:extLst>
              <a:ext uri="{FF2B5EF4-FFF2-40B4-BE49-F238E27FC236}">
                <a16:creationId xmlns:a16="http://schemas.microsoft.com/office/drawing/2014/main" id="{14B3E96A-CCB9-4E7D-92DE-2D0C0985C8B4}"/>
              </a:ext>
            </a:extLst>
          </p:cNvPr>
          <p:cNvGrpSpPr>
            <a:grpSpLocks/>
          </p:cNvGrpSpPr>
          <p:nvPr/>
        </p:nvGrpSpPr>
        <p:grpSpPr bwMode="auto">
          <a:xfrm>
            <a:off x="6430963" y="9505950"/>
            <a:ext cx="530225" cy="133350"/>
            <a:chOff x="1379" y="1593"/>
            <a:chExt cx="334" cy="84"/>
          </a:xfrm>
        </p:grpSpPr>
        <p:sp>
          <p:nvSpPr>
            <p:cNvPr id="24643" name="WordArt 67">
              <a:extLst>
                <a:ext uri="{FF2B5EF4-FFF2-40B4-BE49-F238E27FC236}">
                  <a16:creationId xmlns:a16="http://schemas.microsoft.com/office/drawing/2014/main" id="{DAA32A32-7181-49E0-82C3-7E3FD2EA9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  <p:sp>
          <p:nvSpPr>
            <p:cNvPr id="24644" name="WordArt 68">
              <a:extLst>
                <a:ext uri="{FF2B5EF4-FFF2-40B4-BE49-F238E27FC236}">
                  <a16:creationId xmlns:a16="http://schemas.microsoft.com/office/drawing/2014/main" id="{5D8CC014-FFD1-48B3-8C21-BCA93D9D5B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あさぎり町</a:t>
              </a:r>
            </a:p>
          </p:txBody>
        </p:sp>
      </p:grpSp>
      <p:grpSp>
        <p:nvGrpSpPr>
          <p:cNvPr id="24645" name="Group 69">
            <a:extLst>
              <a:ext uri="{FF2B5EF4-FFF2-40B4-BE49-F238E27FC236}">
                <a16:creationId xmlns:a16="http://schemas.microsoft.com/office/drawing/2014/main" id="{1C4CF344-B668-41CB-9CBD-49AC9144D806}"/>
              </a:ext>
            </a:extLst>
          </p:cNvPr>
          <p:cNvGrpSpPr>
            <a:grpSpLocks/>
          </p:cNvGrpSpPr>
          <p:nvPr/>
        </p:nvGrpSpPr>
        <p:grpSpPr bwMode="auto">
          <a:xfrm>
            <a:off x="7145338" y="9934575"/>
            <a:ext cx="530225" cy="133350"/>
            <a:chOff x="1386" y="1366"/>
            <a:chExt cx="334" cy="84"/>
          </a:xfrm>
        </p:grpSpPr>
        <p:sp>
          <p:nvSpPr>
            <p:cNvPr id="24646" name="WordArt 70">
              <a:extLst>
                <a:ext uri="{FF2B5EF4-FFF2-40B4-BE49-F238E27FC236}">
                  <a16:creationId xmlns:a16="http://schemas.microsoft.com/office/drawing/2014/main" id="{450283DA-C91C-470A-BE44-CCD2B3A8D5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13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  <p:sp>
          <p:nvSpPr>
            <p:cNvPr id="24647" name="WordArt 71">
              <a:extLst>
                <a:ext uri="{FF2B5EF4-FFF2-40B4-BE49-F238E27FC236}">
                  <a16:creationId xmlns:a16="http://schemas.microsoft.com/office/drawing/2014/main" id="{ACF201A2-4F5C-4E26-871D-DB98F0CBA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13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多良木町</a:t>
              </a:r>
            </a:p>
          </p:txBody>
        </p:sp>
      </p:grpSp>
      <p:grpSp>
        <p:nvGrpSpPr>
          <p:cNvPr id="24648" name="Group 72">
            <a:extLst>
              <a:ext uri="{FF2B5EF4-FFF2-40B4-BE49-F238E27FC236}">
                <a16:creationId xmlns:a16="http://schemas.microsoft.com/office/drawing/2014/main" id="{D151DF31-E99A-42F9-92D1-6A7F3190A3CA}"/>
              </a:ext>
            </a:extLst>
          </p:cNvPr>
          <p:cNvGrpSpPr>
            <a:grpSpLocks/>
          </p:cNvGrpSpPr>
          <p:nvPr/>
        </p:nvGrpSpPr>
        <p:grpSpPr bwMode="auto">
          <a:xfrm>
            <a:off x="7212013" y="8405813"/>
            <a:ext cx="396875" cy="133350"/>
            <a:chOff x="899" y="3745"/>
            <a:chExt cx="250" cy="84"/>
          </a:xfrm>
        </p:grpSpPr>
        <p:sp>
          <p:nvSpPr>
            <p:cNvPr id="24649" name="WordArt 73">
              <a:extLst>
                <a:ext uri="{FF2B5EF4-FFF2-40B4-BE49-F238E27FC236}">
                  <a16:creationId xmlns:a16="http://schemas.microsoft.com/office/drawing/2014/main" id="{4B242B39-E877-42B0-B20D-B87677762C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9" y="37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  <p:sp>
          <p:nvSpPr>
            <p:cNvPr id="24650" name="WordArt 74">
              <a:extLst>
                <a:ext uri="{FF2B5EF4-FFF2-40B4-BE49-F238E27FC236}">
                  <a16:creationId xmlns:a16="http://schemas.microsoft.com/office/drawing/2014/main" id="{5688D723-A4C5-44FD-BD25-AD9C5DBFBB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0" y="37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水上村</a:t>
              </a:r>
            </a:p>
          </p:txBody>
        </p:sp>
      </p:grpSp>
      <p:grpSp>
        <p:nvGrpSpPr>
          <p:cNvPr id="24651" name="Group 75">
            <a:extLst>
              <a:ext uri="{FF2B5EF4-FFF2-40B4-BE49-F238E27FC236}">
                <a16:creationId xmlns:a16="http://schemas.microsoft.com/office/drawing/2014/main" id="{A2F716EC-C2B8-47B5-BB1B-92D02B4CC6B9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513513"/>
            <a:ext cx="396875" cy="133350"/>
            <a:chOff x="1217" y="3776"/>
            <a:chExt cx="250" cy="84"/>
          </a:xfrm>
        </p:grpSpPr>
        <p:sp>
          <p:nvSpPr>
            <p:cNvPr id="24652" name="WordArt 76">
              <a:extLst>
                <a:ext uri="{FF2B5EF4-FFF2-40B4-BE49-F238E27FC236}">
                  <a16:creationId xmlns:a16="http://schemas.microsoft.com/office/drawing/2014/main" id="{67978CFD-390D-4659-854C-7AB0D2CFE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7" y="37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  <p:sp>
          <p:nvSpPr>
            <p:cNvPr id="24653" name="WordArt 77">
              <a:extLst>
                <a:ext uri="{FF2B5EF4-FFF2-40B4-BE49-F238E27FC236}">
                  <a16:creationId xmlns:a16="http://schemas.microsoft.com/office/drawing/2014/main" id="{6C75D4AD-1953-404C-B1AB-2414CEC5B5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37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宇城市</a:t>
              </a:r>
            </a:p>
          </p:txBody>
        </p:sp>
      </p:grpSp>
      <p:grpSp>
        <p:nvGrpSpPr>
          <p:cNvPr id="24654" name="Group 78">
            <a:extLst>
              <a:ext uri="{FF2B5EF4-FFF2-40B4-BE49-F238E27FC236}">
                <a16:creationId xmlns:a16="http://schemas.microsoft.com/office/drawing/2014/main" id="{D214285A-14C9-4F18-8FA4-4A0DB40C3817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9461500"/>
            <a:ext cx="530225" cy="133350"/>
            <a:chOff x="1379" y="1140"/>
            <a:chExt cx="334" cy="84"/>
          </a:xfrm>
        </p:grpSpPr>
        <p:sp>
          <p:nvSpPr>
            <p:cNvPr id="24655" name="WordArt 79">
              <a:extLst>
                <a:ext uri="{FF2B5EF4-FFF2-40B4-BE49-F238E27FC236}">
                  <a16:creationId xmlns:a16="http://schemas.microsoft.com/office/drawing/2014/main" id="{FD9345FD-5147-46F6-A193-7F4B5A4E15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  <p:sp>
          <p:nvSpPr>
            <p:cNvPr id="24656" name="WordArt 80">
              <a:extLst>
                <a:ext uri="{FF2B5EF4-FFF2-40B4-BE49-F238E27FC236}">
                  <a16:creationId xmlns:a16="http://schemas.microsoft.com/office/drawing/2014/main" id="{D923A5FB-F17E-4266-ABB5-730B2977E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津奈木町</a:t>
              </a:r>
            </a:p>
          </p:txBody>
        </p:sp>
      </p:grpSp>
      <p:grpSp>
        <p:nvGrpSpPr>
          <p:cNvPr id="24657" name="Group 81">
            <a:extLst>
              <a:ext uri="{FF2B5EF4-FFF2-40B4-BE49-F238E27FC236}">
                <a16:creationId xmlns:a16="http://schemas.microsoft.com/office/drawing/2014/main" id="{AF0092F7-311F-4A5B-8C9A-0E0D5BB42BA9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9124950"/>
            <a:ext cx="396875" cy="133350"/>
            <a:chOff x="551" y="3519"/>
            <a:chExt cx="250" cy="84"/>
          </a:xfrm>
        </p:grpSpPr>
        <p:sp>
          <p:nvSpPr>
            <p:cNvPr id="24658" name="WordArt 82">
              <a:extLst>
                <a:ext uri="{FF2B5EF4-FFF2-40B4-BE49-F238E27FC236}">
                  <a16:creationId xmlns:a16="http://schemas.microsoft.com/office/drawing/2014/main" id="{CF660838-A749-42CC-AA5A-7D1FA91821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35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  <p:sp>
          <p:nvSpPr>
            <p:cNvPr id="24659" name="WordArt 83">
              <a:extLst>
                <a:ext uri="{FF2B5EF4-FFF2-40B4-BE49-F238E27FC236}">
                  <a16:creationId xmlns:a16="http://schemas.microsoft.com/office/drawing/2014/main" id="{4EDF9C7E-0244-492C-BE30-E6AE2987A9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35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相良村</a:t>
              </a:r>
            </a:p>
          </p:txBody>
        </p:sp>
      </p:grpSp>
      <p:grpSp>
        <p:nvGrpSpPr>
          <p:cNvPr id="24660" name="Group 84">
            <a:extLst>
              <a:ext uri="{FF2B5EF4-FFF2-40B4-BE49-F238E27FC236}">
                <a16:creationId xmlns:a16="http://schemas.microsoft.com/office/drawing/2014/main" id="{E9BAC7F1-ADBF-444C-B115-D68D525F2E6B}"/>
              </a:ext>
            </a:extLst>
          </p:cNvPr>
          <p:cNvGrpSpPr>
            <a:grpSpLocks/>
          </p:cNvGrpSpPr>
          <p:nvPr/>
        </p:nvGrpSpPr>
        <p:grpSpPr bwMode="auto">
          <a:xfrm>
            <a:off x="3881438" y="6064250"/>
            <a:ext cx="396875" cy="133350"/>
            <a:chOff x="699" y="1140"/>
            <a:chExt cx="250" cy="84"/>
          </a:xfrm>
        </p:grpSpPr>
        <p:sp>
          <p:nvSpPr>
            <p:cNvPr id="24661" name="WordArt 85">
              <a:extLst>
                <a:ext uri="{FF2B5EF4-FFF2-40B4-BE49-F238E27FC236}">
                  <a16:creationId xmlns:a16="http://schemas.microsoft.com/office/drawing/2014/main" id="{1BEF8FD3-7538-418F-B5A8-6AE8B5D39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  <p:sp>
          <p:nvSpPr>
            <p:cNvPr id="24662" name="WordArt 86">
              <a:extLst>
                <a:ext uri="{FF2B5EF4-FFF2-40B4-BE49-F238E27FC236}">
                  <a16:creationId xmlns:a16="http://schemas.microsoft.com/office/drawing/2014/main" id="{83EF5357-F08B-4670-A41B-D94FFE741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宇土市</a:t>
              </a:r>
            </a:p>
          </p:txBody>
        </p:sp>
      </p:grpSp>
      <p:grpSp>
        <p:nvGrpSpPr>
          <p:cNvPr id="24663" name="Group 87">
            <a:extLst>
              <a:ext uri="{FF2B5EF4-FFF2-40B4-BE49-F238E27FC236}">
                <a16:creationId xmlns:a16="http://schemas.microsoft.com/office/drawing/2014/main" id="{2D7D82F1-45FB-476F-9C52-96A0B0D252BF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9193213"/>
            <a:ext cx="396875" cy="133350"/>
            <a:chOff x="1017" y="2304"/>
            <a:chExt cx="250" cy="84"/>
          </a:xfrm>
        </p:grpSpPr>
        <p:sp>
          <p:nvSpPr>
            <p:cNvPr id="24664" name="WordArt 88">
              <a:extLst>
                <a:ext uri="{FF2B5EF4-FFF2-40B4-BE49-F238E27FC236}">
                  <a16:creationId xmlns:a16="http://schemas.microsoft.com/office/drawing/2014/main" id="{3608D53A-F88E-415B-95BD-B2CDACF4E8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  <p:sp>
          <p:nvSpPr>
            <p:cNvPr id="24665" name="WordArt 89">
              <a:extLst>
                <a:ext uri="{FF2B5EF4-FFF2-40B4-BE49-F238E27FC236}">
                  <a16:creationId xmlns:a16="http://schemas.microsoft.com/office/drawing/2014/main" id="{47ABC9F4-10E1-4433-B977-05CA9F995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湯前町</a:t>
              </a:r>
            </a:p>
          </p:txBody>
        </p:sp>
      </p:grpSp>
      <p:grpSp>
        <p:nvGrpSpPr>
          <p:cNvPr id="24666" name="Group 90">
            <a:extLst>
              <a:ext uri="{FF2B5EF4-FFF2-40B4-BE49-F238E27FC236}">
                <a16:creationId xmlns:a16="http://schemas.microsoft.com/office/drawing/2014/main" id="{DDC97B08-7F0E-4D4D-A3BE-3E789F76B4DA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8945563"/>
            <a:ext cx="396875" cy="133350"/>
            <a:chOff x="551" y="4199"/>
            <a:chExt cx="250" cy="84"/>
          </a:xfrm>
        </p:grpSpPr>
        <p:sp>
          <p:nvSpPr>
            <p:cNvPr id="24667" name="WordArt 91">
              <a:extLst>
                <a:ext uri="{FF2B5EF4-FFF2-40B4-BE49-F238E27FC236}">
                  <a16:creationId xmlns:a16="http://schemas.microsoft.com/office/drawing/2014/main" id="{7E66FF36-AFBE-463E-B766-6B026D4A12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  <p:sp>
          <p:nvSpPr>
            <p:cNvPr id="24668" name="WordArt 92">
              <a:extLst>
                <a:ext uri="{FF2B5EF4-FFF2-40B4-BE49-F238E27FC236}">
                  <a16:creationId xmlns:a16="http://schemas.microsoft.com/office/drawing/2014/main" id="{2CB54FB6-71D7-40C5-BF04-D4C0ED0690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球磨村</a:t>
              </a:r>
            </a:p>
          </p:txBody>
        </p:sp>
      </p:grpSp>
      <p:grpSp>
        <p:nvGrpSpPr>
          <p:cNvPr id="24669" name="Group 93">
            <a:extLst>
              <a:ext uri="{FF2B5EF4-FFF2-40B4-BE49-F238E27FC236}">
                <a16:creationId xmlns:a16="http://schemas.microsoft.com/office/drawing/2014/main" id="{0B5A8C7A-D2B1-48E2-9631-39552B5AB9FC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8224838"/>
            <a:ext cx="396875" cy="133350"/>
            <a:chOff x="892" y="4199"/>
            <a:chExt cx="250" cy="84"/>
          </a:xfrm>
        </p:grpSpPr>
        <p:sp>
          <p:nvSpPr>
            <p:cNvPr id="24670" name="WordArt 94">
              <a:extLst>
                <a:ext uri="{FF2B5EF4-FFF2-40B4-BE49-F238E27FC236}">
                  <a16:creationId xmlns:a16="http://schemas.microsoft.com/office/drawing/2014/main" id="{7ACB2BE5-D442-4BB7-A7FB-8B0FA17E7A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41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  <p:sp>
          <p:nvSpPr>
            <p:cNvPr id="24671" name="WordArt 95">
              <a:extLst>
                <a:ext uri="{FF2B5EF4-FFF2-40B4-BE49-F238E27FC236}">
                  <a16:creationId xmlns:a16="http://schemas.microsoft.com/office/drawing/2014/main" id="{78D086EE-6C30-4F5F-B664-4AB022380E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42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五木村</a:t>
              </a:r>
            </a:p>
          </p:txBody>
        </p:sp>
      </p:grpSp>
      <p:grpSp>
        <p:nvGrpSpPr>
          <p:cNvPr id="24672" name="Group 96">
            <a:extLst>
              <a:ext uri="{FF2B5EF4-FFF2-40B4-BE49-F238E27FC236}">
                <a16:creationId xmlns:a16="http://schemas.microsoft.com/office/drawing/2014/main" id="{97D5696B-B53F-4DF4-A56D-6080092CA55F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9213850"/>
            <a:ext cx="396875" cy="133350"/>
            <a:chOff x="1210" y="4230"/>
            <a:chExt cx="250" cy="84"/>
          </a:xfrm>
        </p:grpSpPr>
        <p:sp>
          <p:nvSpPr>
            <p:cNvPr id="24673" name="WordArt 97">
              <a:extLst>
                <a:ext uri="{FF2B5EF4-FFF2-40B4-BE49-F238E27FC236}">
                  <a16:creationId xmlns:a16="http://schemas.microsoft.com/office/drawing/2014/main" id="{473D7951-5ACA-49EF-B368-F7750CA290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42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  <p:sp>
          <p:nvSpPr>
            <p:cNvPr id="24674" name="WordArt 98">
              <a:extLst>
                <a:ext uri="{FF2B5EF4-FFF2-40B4-BE49-F238E27FC236}">
                  <a16:creationId xmlns:a16="http://schemas.microsoft.com/office/drawing/2014/main" id="{D324A086-7A96-468B-9089-C49B63599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42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山江村</a:t>
              </a:r>
            </a:p>
          </p:txBody>
        </p:sp>
      </p:grpSp>
      <p:grpSp>
        <p:nvGrpSpPr>
          <p:cNvPr id="24675" name="Group 99">
            <a:extLst>
              <a:ext uri="{FF2B5EF4-FFF2-40B4-BE49-F238E27FC236}">
                <a16:creationId xmlns:a16="http://schemas.microsoft.com/office/drawing/2014/main" id="{A952A5B1-521B-46E9-BC1F-4792A723064F}"/>
              </a:ext>
            </a:extLst>
          </p:cNvPr>
          <p:cNvGrpSpPr>
            <a:grpSpLocks/>
          </p:cNvGrpSpPr>
          <p:nvPr/>
        </p:nvGrpSpPr>
        <p:grpSpPr bwMode="auto">
          <a:xfrm>
            <a:off x="5953125" y="6515100"/>
            <a:ext cx="396875" cy="133350"/>
            <a:chOff x="699" y="2953"/>
            <a:chExt cx="250" cy="84"/>
          </a:xfrm>
        </p:grpSpPr>
        <p:sp>
          <p:nvSpPr>
            <p:cNvPr id="24676" name="WordArt 100">
              <a:extLst>
                <a:ext uri="{FF2B5EF4-FFF2-40B4-BE49-F238E27FC236}">
                  <a16:creationId xmlns:a16="http://schemas.microsoft.com/office/drawing/2014/main" id="{0DE3D437-326A-449F-85D0-8F446062EC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4677" name="WordArt 101">
              <a:extLst>
                <a:ext uri="{FF2B5EF4-FFF2-40B4-BE49-F238E27FC236}">
                  <a16:creationId xmlns:a16="http://schemas.microsoft.com/office/drawing/2014/main" id="{95D91809-C224-43CB-95F1-C5419CF1AA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4678" name="Group 102">
            <a:extLst>
              <a:ext uri="{FF2B5EF4-FFF2-40B4-BE49-F238E27FC236}">
                <a16:creationId xmlns:a16="http://schemas.microsoft.com/office/drawing/2014/main" id="{6EE00107-DFFE-40D1-9E09-79982ACF8085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6694488"/>
            <a:ext cx="396875" cy="133350"/>
            <a:chOff x="1017" y="2984"/>
            <a:chExt cx="250" cy="84"/>
          </a:xfrm>
        </p:grpSpPr>
        <p:sp>
          <p:nvSpPr>
            <p:cNvPr id="24679" name="WordArt 103">
              <a:extLst>
                <a:ext uri="{FF2B5EF4-FFF2-40B4-BE49-F238E27FC236}">
                  <a16:creationId xmlns:a16="http://schemas.microsoft.com/office/drawing/2014/main" id="{15C1D9CA-8241-476A-9255-85EBF40980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  <p:sp>
          <p:nvSpPr>
            <p:cNvPr id="24680" name="WordArt 104">
              <a:extLst>
                <a:ext uri="{FF2B5EF4-FFF2-40B4-BE49-F238E27FC236}">
                  <a16:creationId xmlns:a16="http://schemas.microsoft.com/office/drawing/2014/main" id="{382DC086-BFD5-454A-A908-88F9265CD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氷川町</a:t>
              </a:r>
            </a:p>
          </p:txBody>
        </p:sp>
      </p:grpSp>
      <p:grpSp>
        <p:nvGrpSpPr>
          <p:cNvPr id="24681" name="Group 105">
            <a:extLst>
              <a:ext uri="{FF2B5EF4-FFF2-40B4-BE49-F238E27FC236}">
                <a16:creationId xmlns:a16="http://schemas.microsoft.com/office/drawing/2014/main" id="{A7331125-CB37-4A3A-973E-CA5DB0EA9E6C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8855075"/>
            <a:ext cx="396875" cy="133350"/>
            <a:chOff x="1024" y="2757"/>
            <a:chExt cx="250" cy="84"/>
          </a:xfrm>
        </p:grpSpPr>
        <p:sp>
          <p:nvSpPr>
            <p:cNvPr id="24682" name="WordArt 106">
              <a:extLst>
                <a:ext uri="{FF2B5EF4-FFF2-40B4-BE49-F238E27FC236}">
                  <a16:creationId xmlns:a16="http://schemas.microsoft.com/office/drawing/2014/main" id="{79845421-1EA3-4876-81B8-CBC1AFC80B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7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  <p:sp>
          <p:nvSpPr>
            <p:cNvPr id="24683" name="WordArt 107">
              <a:extLst>
                <a:ext uri="{FF2B5EF4-FFF2-40B4-BE49-F238E27FC236}">
                  <a16:creationId xmlns:a16="http://schemas.microsoft.com/office/drawing/2014/main" id="{1866615A-7AE0-4D49-9E30-9BA63AB887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7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芦北町</a:t>
              </a:r>
            </a:p>
          </p:txBody>
        </p:sp>
      </p:grpSp>
      <p:grpSp>
        <p:nvGrpSpPr>
          <p:cNvPr id="24684" name="Group 108">
            <a:extLst>
              <a:ext uri="{FF2B5EF4-FFF2-40B4-BE49-F238E27FC236}">
                <a16:creationId xmlns:a16="http://schemas.microsoft.com/office/drawing/2014/main" id="{87949A52-D1D2-48B8-978A-09E51ED7FC3D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10204450"/>
            <a:ext cx="396875" cy="133350"/>
            <a:chOff x="892" y="3291"/>
            <a:chExt cx="250" cy="84"/>
          </a:xfrm>
        </p:grpSpPr>
        <p:sp>
          <p:nvSpPr>
            <p:cNvPr id="24685" name="WordArt 109">
              <a:extLst>
                <a:ext uri="{FF2B5EF4-FFF2-40B4-BE49-F238E27FC236}">
                  <a16:creationId xmlns:a16="http://schemas.microsoft.com/office/drawing/2014/main" id="{90021D42-DC7E-4B35-B48C-EB5F9E9EF2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2" y="32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  <p:sp>
          <p:nvSpPr>
            <p:cNvPr id="24686" name="WordArt 110">
              <a:extLst>
                <a:ext uri="{FF2B5EF4-FFF2-40B4-BE49-F238E27FC236}">
                  <a16:creationId xmlns:a16="http://schemas.microsoft.com/office/drawing/2014/main" id="{55F66E28-532E-4E6B-9D6D-7802E0F26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3" y="32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水俣市</a:t>
              </a:r>
            </a:p>
          </p:txBody>
        </p:sp>
      </p:grpSp>
      <p:grpSp>
        <p:nvGrpSpPr>
          <p:cNvPr id="24687" name="Group 111">
            <a:extLst>
              <a:ext uri="{FF2B5EF4-FFF2-40B4-BE49-F238E27FC236}">
                <a16:creationId xmlns:a16="http://schemas.microsoft.com/office/drawing/2014/main" id="{F4EEFE15-860A-4048-B7AD-4A4FA4E7AA05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10383838"/>
            <a:ext cx="396875" cy="133350"/>
            <a:chOff x="558" y="3064"/>
            <a:chExt cx="250" cy="84"/>
          </a:xfrm>
        </p:grpSpPr>
        <p:sp>
          <p:nvSpPr>
            <p:cNvPr id="24688" name="WordArt 112">
              <a:extLst>
                <a:ext uri="{FF2B5EF4-FFF2-40B4-BE49-F238E27FC236}">
                  <a16:creationId xmlns:a16="http://schemas.microsoft.com/office/drawing/2014/main" id="{3A77359D-86BF-4FE3-85BA-40AED8E96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8" y="30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  <p:sp>
          <p:nvSpPr>
            <p:cNvPr id="24689" name="WordArt 113">
              <a:extLst>
                <a:ext uri="{FF2B5EF4-FFF2-40B4-BE49-F238E27FC236}">
                  <a16:creationId xmlns:a16="http://schemas.microsoft.com/office/drawing/2014/main" id="{456D9EFE-C4E5-4CF7-BAC9-E79D49059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" y="30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人吉市</a:t>
              </a:r>
            </a:p>
          </p:txBody>
        </p:sp>
      </p:grpSp>
      <p:grpSp>
        <p:nvGrpSpPr>
          <p:cNvPr id="24690" name="Group 114">
            <a:extLst>
              <a:ext uri="{FF2B5EF4-FFF2-40B4-BE49-F238E27FC236}">
                <a16:creationId xmlns:a16="http://schemas.microsoft.com/office/drawing/2014/main" id="{E9FE826D-DAD2-4CE5-99C9-413F0E6A873F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7413625"/>
            <a:ext cx="396875" cy="133350"/>
            <a:chOff x="358" y="459"/>
            <a:chExt cx="250" cy="84"/>
          </a:xfrm>
        </p:grpSpPr>
        <p:sp>
          <p:nvSpPr>
            <p:cNvPr id="24691" name="WordArt 115">
              <a:extLst>
                <a:ext uri="{FF2B5EF4-FFF2-40B4-BE49-F238E27FC236}">
                  <a16:creationId xmlns:a16="http://schemas.microsoft.com/office/drawing/2014/main" id="{40B993C7-5EBE-4E3E-83DA-DA6E479EF9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  <p:sp>
          <p:nvSpPr>
            <p:cNvPr id="24692" name="WordArt 116">
              <a:extLst>
                <a:ext uri="{FF2B5EF4-FFF2-40B4-BE49-F238E27FC236}">
                  <a16:creationId xmlns:a16="http://schemas.microsoft.com/office/drawing/2014/main" id="{13D44477-5B12-4C0A-A532-8B3A5CC35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八代市</a:t>
              </a:r>
            </a:p>
          </p:txBody>
        </p:sp>
      </p:grpSp>
      <p:grpSp>
        <p:nvGrpSpPr>
          <p:cNvPr id="24693" name="Group 117">
            <a:extLst>
              <a:ext uri="{FF2B5EF4-FFF2-40B4-BE49-F238E27FC236}">
                <a16:creationId xmlns:a16="http://schemas.microsoft.com/office/drawing/2014/main" id="{2B7DC503-DDF0-4911-BB83-F99B4333DC03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6064250"/>
            <a:ext cx="396875" cy="133350"/>
            <a:chOff x="1024" y="3407"/>
            <a:chExt cx="250" cy="84"/>
          </a:xfrm>
        </p:grpSpPr>
        <p:sp>
          <p:nvSpPr>
            <p:cNvPr id="24694" name="WordArt 118">
              <a:extLst>
                <a:ext uri="{FF2B5EF4-FFF2-40B4-BE49-F238E27FC236}">
                  <a16:creationId xmlns:a16="http://schemas.microsoft.com/office/drawing/2014/main" id="{DC62B5A7-5A9E-4C40-8E6A-DF9ED8EDA1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  <p:sp>
          <p:nvSpPr>
            <p:cNvPr id="24695" name="WordArt 119">
              <a:extLst>
                <a:ext uri="{FF2B5EF4-FFF2-40B4-BE49-F238E27FC236}">
                  <a16:creationId xmlns:a16="http://schemas.microsoft.com/office/drawing/2014/main" id="{DEAD1460-3160-42B6-80C8-8583BF3FD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山都町</a:t>
              </a:r>
            </a:p>
          </p:txBody>
        </p:sp>
      </p:grpSp>
      <p:grpSp>
        <p:nvGrpSpPr>
          <p:cNvPr id="24696" name="Group 120">
            <a:extLst>
              <a:ext uri="{FF2B5EF4-FFF2-40B4-BE49-F238E27FC236}">
                <a16:creationId xmlns:a16="http://schemas.microsoft.com/office/drawing/2014/main" id="{20AC5795-13E4-4918-BD0B-CC4B691F75EB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10204450"/>
            <a:ext cx="274638" cy="133350"/>
            <a:chOff x="2795" y="1480"/>
            <a:chExt cx="173" cy="84"/>
          </a:xfrm>
        </p:grpSpPr>
        <p:sp>
          <p:nvSpPr>
            <p:cNvPr id="24697" name="WordArt 121">
              <a:extLst>
                <a:ext uri="{FF2B5EF4-FFF2-40B4-BE49-F238E27FC236}">
                  <a16:creationId xmlns:a16="http://schemas.microsoft.com/office/drawing/2014/main" id="{BCC1314D-0C47-416A-9573-067D8F071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5" y="148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  <p:sp>
          <p:nvSpPr>
            <p:cNvPr id="24698" name="WordArt 122">
              <a:extLst>
                <a:ext uri="{FF2B5EF4-FFF2-40B4-BE49-F238E27FC236}">
                  <a16:creationId xmlns:a16="http://schemas.microsoft.com/office/drawing/2014/main" id="{BFEC1CF6-159B-4937-92BE-B8B63A9E75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96" y="148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錦町</a:t>
              </a:r>
            </a:p>
          </p:txBody>
        </p:sp>
      </p:grpSp>
      <p:grpSp>
        <p:nvGrpSpPr>
          <p:cNvPr id="24699" name="Group 123">
            <a:extLst>
              <a:ext uri="{FF2B5EF4-FFF2-40B4-BE49-F238E27FC236}">
                <a16:creationId xmlns:a16="http://schemas.microsoft.com/office/drawing/2014/main" id="{3A9CFA6C-E79B-49B3-B2A3-618E4F44BA02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5051425"/>
            <a:ext cx="274638" cy="133350"/>
            <a:chOff x="2173" y="1593"/>
            <a:chExt cx="173" cy="84"/>
          </a:xfrm>
        </p:grpSpPr>
        <p:sp>
          <p:nvSpPr>
            <p:cNvPr id="24700" name="WordArt 124">
              <a:extLst>
                <a:ext uri="{FF2B5EF4-FFF2-40B4-BE49-F238E27FC236}">
                  <a16:creationId xmlns:a16="http://schemas.microsoft.com/office/drawing/2014/main" id="{45B42150-7017-47F2-9D8C-B07CAB060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4701" name="WordArt 125">
              <a:extLst>
                <a:ext uri="{FF2B5EF4-FFF2-40B4-BE49-F238E27FC236}">
                  <a16:creationId xmlns:a16="http://schemas.microsoft.com/office/drawing/2014/main" id="{627D78A7-80F6-48AE-B068-6305B3E4C1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4702" name="Group 126">
            <a:extLst>
              <a:ext uri="{FF2B5EF4-FFF2-40B4-BE49-F238E27FC236}">
                <a16:creationId xmlns:a16="http://schemas.microsoft.com/office/drawing/2014/main" id="{4D6046F1-C490-4780-B9F4-D603326005D9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4779963"/>
            <a:ext cx="274637" cy="133350"/>
            <a:chOff x="2173" y="1366"/>
            <a:chExt cx="173" cy="84"/>
          </a:xfrm>
        </p:grpSpPr>
        <p:sp>
          <p:nvSpPr>
            <p:cNvPr id="24703" name="WordArt 127">
              <a:extLst>
                <a:ext uri="{FF2B5EF4-FFF2-40B4-BE49-F238E27FC236}">
                  <a16:creationId xmlns:a16="http://schemas.microsoft.com/office/drawing/2014/main" id="{D3CFC578-3CB8-4696-8288-E2F7BDE9FA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3" y="136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4704" name="WordArt 128">
              <a:extLst>
                <a:ext uri="{FF2B5EF4-FFF2-40B4-BE49-F238E27FC236}">
                  <a16:creationId xmlns:a16="http://schemas.microsoft.com/office/drawing/2014/main" id="{A19838E6-F057-4AE4-87F7-C1C37E6B1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74" y="136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4705" name="Group 129">
            <a:extLst>
              <a:ext uri="{FF2B5EF4-FFF2-40B4-BE49-F238E27FC236}">
                <a16:creationId xmlns:a16="http://schemas.microsoft.com/office/drawing/2014/main" id="{B446BF15-6CB6-4C6F-A71A-585E06CC0475}"/>
              </a:ext>
            </a:extLst>
          </p:cNvPr>
          <p:cNvGrpSpPr>
            <a:grpSpLocks/>
          </p:cNvGrpSpPr>
          <p:nvPr/>
        </p:nvGrpSpPr>
        <p:grpSpPr bwMode="auto">
          <a:xfrm>
            <a:off x="4933950" y="4264025"/>
            <a:ext cx="274638" cy="133350"/>
            <a:chOff x="2454" y="1593"/>
            <a:chExt cx="173" cy="84"/>
          </a:xfrm>
        </p:grpSpPr>
        <p:sp>
          <p:nvSpPr>
            <p:cNvPr id="24706" name="WordArt 130">
              <a:extLst>
                <a:ext uri="{FF2B5EF4-FFF2-40B4-BE49-F238E27FC236}">
                  <a16:creationId xmlns:a16="http://schemas.microsoft.com/office/drawing/2014/main" id="{799FB903-A9E8-4B5D-BE4C-BCC6ABC23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59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4707" name="WordArt 131">
              <a:extLst>
                <a:ext uri="{FF2B5EF4-FFF2-40B4-BE49-F238E27FC236}">
                  <a16:creationId xmlns:a16="http://schemas.microsoft.com/office/drawing/2014/main" id="{EC39227C-6366-42CA-9AEC-67A6CB923A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59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4708" name="Group 132">
            <a:extLst>
              <a:ext uri="{FF2B5EF4-FFF2-40B4-BE49-F238E27FC236}">
                <a16:creationId xmlns:a16="http://schemas.microsoft.com/office/drawing/2014/main" id="{1B517667-C18C-4261-823B-7AC692B252D6}"/>
              </a:ext>
            </a:extLst>
          </p:cNvPr>
          <p:cNvGrpSpPr>
            <a:grpSpLocks/>
          </p:cNvGrpSpPr>
          <p:nvPr/>
        </p:nvGrpSpPr>
        <p:grpSpPr bwMode="auto">
          <a:xfrm>
            <a:off x="5022850" y="5794375"/>
            <a:ext cx="274638" cy="133350"/>
            <a:chOff x="2454" y="1397"/>
            <a:chExt cx="173" cy="84"/>
          </a:xfrm>
        </p:grpSpPr>
        <p:sp>
          <p:nvSpPr>
            <p:cNvPr id="24709" name="WordArt 133">
              <a:extLst>
                <a:ext uri="{FF2B5EF4-FFF2-40B4-BE49-F238E27FC236}">
                  <a16:creationId xmlns:a16="http://schemas.microsoft.com/office/drawing/2014/main" id="{D8321B16-7F1D-4FC1-83CA-D7B99061F4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4" y="1397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4710" name="WordArt 134">
              <a:extLst>
                <a:ext uri="{FF2B5EF4-FFF2-40B4-BE49-F238E27FC236}">
                  <a16:creationId xmlns:a16="http://schemas.microsoft.com/office/drawing/2014/main" id="{2B10996E-3C79-477D-9C12-6F8362046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5" y="1398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4711" name="Group 135">
            <a:extLst>
              <a:ext uri="{FF2B5EF4-FFF2-40B4-BE49-F238E27FC236}">
                <a16:creationId xmlns:a16="http://schemas.microsoft.com/office/drawing/2014/main" id="{BA06CF4D-DD4D-40B5-811C-0CDCAA334127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5321300"/>
            <a:ext cx="396875" cy="133350"/>
            <a:chOff x="699" y="459"/>
            <a:chExt cx="250" cy="84"/>
          </a:xfrm>
        </p:grpSpPr>
        <p:sp>
          <p:nvSpPr>
            <p:cNvPr id="24712" name="WordArt 136">
              <a:extLst>
                <a:ext uri="{FF2B5EF4-FFF2-40B4-BE49-F238E27FC236}">
                  <a16:creationId xmlns:a16="http://schemas.microsoft.com/office/drawing/2014/main" id="{F94323BF-8C45-4784-90E3-C4917F278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  <p:sp>
          <p:nvSpPr>
            <p:cNvPr id="24713" name="WordArt 137">
              <a:extLst>
                <a:ext uri="{FF2B5EF4-FFF2-40B4-BE49-F238E27FC236}">
                  <a16:creationId xmlns:a16="http://schemas.microsoft.com/office/drawing/2014/main" id="{69D234B5-F143-4453-AFFE-D27FD45682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熊本市</a:t>
              </a:r>
            </a:p>
          </p:txBody>
        </p:sp>
      </p:grpSp>
      <p:grpSp>
        <p:nvGrpSpPr>
          <p:cNvPr id="24714" name="Group 138">
            <a:extLst>
              <a:ext uri="{FF2B5EF4-FFF2-40B4-BE49-F238E27FC236}">
                <a16:creationId xmlns:a16="http://schemas.microsoft.com/office/drawing/2014/main" id="{EC4633D3-7F60-4F93-B312-BC59CCA1D4DD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5253038"/>
            <a:ext cx="396875" cy="133350"/>
            <a:chOff x="1017" y="490"/>
            <a:chExt cx="250" cy="84"/>
          </a:xfrm>
        </p:grpSpPr>
        <p:sp>
          <p:nvSpPr>
            <p:cNvPr id="24715" name="WordArt 139">
              <a:extLst>
                <a:ext uri="{FF2B5EF4-FFF2-40B4-BE49-F238E27FC236}">
                  <a16:creationId xmlns:a16="http://schemas.microsoft.com/office/drawing/2014/main" id="{D4420A01-9925-4175-A18F-0BA069BED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4716" name="WordArt 140">
              <a:extLst>
                <a:ext uri="{FF2B5EF4-FFF2-40B4-BE49-F238E27FC236}">
                  <a16:creationId xmlns:a16="http://schemas.microsoft.com/office/drawing/2014/main" id="{1505D792-9203-4214-B490-22E8D498DE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4717" name="Group 141">
            <a:extLst>
              <a:ext uri="{FF2B5EF4-FFF2-40B4-BE49-F238E27FC236}">
                <a16:creationId xmlns:a16="http://schemas.microsoft.com/office/drawing/2014/main" id="{BB058A99-7253-4759-B8E9-B37690E5484A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4714875"/>
            <a:ext cx="396875" cy="133350"/>
            <a:chOff x="358" y="1593"/>
            <a:chExt cx="250" cy="84"/>
          </a:xfrm>
        </p:grpSpPr>
        <p:sp>
          <p:nvSpPr>
            <p:cNvPr id="24718" name="WordArt 142">
              <a:extLst>
                <a:ext uri="{FF2B5EF4-FFF2-40B4-BE49-F238E27FC236}">
                  <a16:creationId xmlns:a16="http://schemas.microsoft.com/office/drawing/2014/main" id="{C3E40A1F-66F7-4D23-90B2-757D88B0C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  <p:sp>
          <p:nvSpPr>
            <p:cNvPr id="24719" name="WordArt 143">
              <a:extLst>
                <a:ext uri="{FF2B5EF4-FFF2-40B4-BE49-F238E27FC236}">
                  <a16:creationId xmlns:a16="http://schemas.microsoft.com/office/drawing/2014/main" id="{FF2BFA33-81B2-4C82-BE84-EF4637E7BE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菊陽町</a:t>
              </a:r>
            </a:p>
          </p:txBody>
        </p:sp>
      </p:grpSp>
      <p:grpSp>
        <p:nvGrpSpPr>
          <p:cNvPr id="24720" name="Group 144">
            <a:extLst>
              <a:ext uri="{FF2B5EF4-FFF2-40B4-BE49-F238E27FC236}">
                <a16:creationId xmlns:a16="http://schemas.microsoft.com/office/drawing/2014/main" id="{4B3CA4F5-AC47-44A0-BC02-D3B89BAC1C51}"/>
              </a:ext>
            </a:extLst>
          </p:cNvPr>
          <p:cNvGrpSpPr>
            <a:grpSpLocks/>
          </p:cNvGrpSpPr>
          <p:nvPr/>
        </p:nvGrpSpPr>
        <p:grpSpPr bwMode="auto">
          <a:xfrm>
            <a:off x="3908425" y="3160713"/>
            <a:ext cx="396875" cy="133350"/>
            <a:chOff x="699" y="1593"/>
            <a:chExt cx="250" cy="84"/>
          </a:xfrm>
        </p:grpSpPr>
        <p:sp>
          <p:nvSpPr>
            <p:cNvPr id="24721" name="WordArt 145">
              <a:extLst>
                <a:ext uri="{FF2B5EF4-FFF2-40B4-BE49-F238E27FC236}">
                  <a16:creationId xmlns:a16="http://schemas.microsoft.com/office/drawing/2014/main" id="{D2F51660-901C-4268-9C9B-E69E62B69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  <p:sp>
          <p:nvSpPr>
            <p:cNvPr id="24722" name="WordArt 146">
              <a:extLst>
                <a:ext uri="{FF2B5EF4-FFF2-40B4-BE49-F238E27FC236}">
                  <a16:creationId xmlns:a16="http://schemas.microsoft.com/office/drawing/2014/main" id="{FCAA59CC-418C-499D-B6CC-A9DC062D27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南関町</a:t>
              </a:r>
            </a:p>
          </p:txBody>
        </p:sp>
      </p:grpSp>
      <p:grpSp>
        <p:nvGrpSpPr>
          <p:cNvPr id="24723" name="Group 147">
            <a:extLst>
              <a:ext uri="{FF2B5EF4-FFF2-40B4-BE49-F238E27FC236}">
                <a16:creationId xmlns:a16="http://schemas.microsoft.com/office/drawing/2014/main" id="{FC85F65A-E366-4F45-A91D-C854D6FE14EE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3205163"/>
            <a:ext cx="396875" cy="133350"/>
            <a:chOff x="1017" y="1624"/>
            <a:chExt cx="250" cy="84"/>
          </a:xfrm>
        </p:grpSpPr>
        <p:sp>
          <p:nvSpPr>
            <p:cNvPr id="24724" name="WordArt 148">
              <a:extLst>
                <a:ext uri="{FF2B5EF4-FFF2-40B4-BE49-F238E27FC236}">
                  <a16:creationId xmlns:a16="http://schemas.microsoft.com/office/drawing/2014/main" id="{9DF23963-E646-4B4C-85C6-498508E33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  <p:sp>
          <p:nvSpPr>
            <p:cNvPr id="24725" name="WordArt 149">
              <a:extLst>
                <a:ext uri="{FF2B5EF4-FFF2-40B4-BE49-F238E27FC236}">
                  <a16:creationId xmlns:a16="http://schemas.microsoft.com/office/drawing/2014/main" id="{49ADD20D-052D-4939-865C-A88F02184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和水町</a:t>
              </a:r>
            </a:p>
          </p:txBody>
        </p:sp>
      </p:grpSp>
      <p:grpSp>
        <p:nvGrpSpPr>
          <p:cNvPr id="24726" name="Group 150">
            <a:extLst>
              <a:ext uri="{FF2B5EF4-FFF2-40B4-BE49-F238E27FC236}">
                <a16:creationId xmlns:a16="http://schemas.microsoft.com/office/drawing/2014/main" id="{46500924-7B11-4142-9849-1A4830C23976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3724275"/>
            <a:ext cx="396875" cy="133350"/>
            <a:chOff x="365" y="1366"/>
            <a:chExt cx="250" cy="84"/>
          </a:xfrm>
        </p:grpSpPr>
        <p:sp>
          <p:nvSpPr>
            <p:cNvPr id="24727" name="WordArt 151">
              <a:extLst>
                <a:ext uri="{FF2B5EF4-FFF2-40B4-BE49-F238E27FC236}">
                  <a16:creationId xmlns:a16="http://schemas.microsoft.com/office/drawing/2014/main" id="{BCDA81DD-C052-4AD1-86EE-BBB17F4731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  <p:sp>
          <p:nvSpPr>
            <p:cNvPr id="24728" name="WordArt 152">
              <a:extLst>
                <a:ext uri="{FF2B5EF4-FFF2-40B4-BE49-F238E27FC236}">
                  <a16:creationId xmlns:a16="http://schemas.microsoft.com/office/drawing/2014/main" id="{1003EE0C-8482-4D57-9619-BD18B531C0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荒尾市</a:t>
              </a:r>
            </a:p>
          </p:txBody>
        </p:sp>
      </p:grpSp>
      <p:grpSp>
        <p:nvGrpSpPr>
          <p:cNvPr id="24729" name="Group 153">
            <a:extLst>
              <a:ext uri="{FF2B5EF4-FFF2-40B4-BE49-F238E27FC236}">
                <a16:creationId xmlns:a16="http://schemas.microsoft.com/office/drawing/2014/main" id="{42839AD6-823A-4637-BDDC-76B2BAEF8B49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363913"/>
            <a:ext cx="396875" cy="133350"/>
            <a:chOff x="1017" y="1171"/>
            <a:chExt cx="250" cy="84"/>
          </a:xfrm>
        </p:grpSpPr>
        <p:sp>
          <p:nvSpPr>
            <p:cNvPr id="24730" name="WordArt 154">
              <a:extLst>
                <a:ext uri="{FF2B5EF4-FFF2-40B4-BE49-F238E27FC236}">
                  <a16:creationId xmlns:a16="http://schemas.microsoft.com/office/drawing/2014/main" id="{21D4CD7C-A404-4771-ADCD-A4425F019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  <p:sp>
          <p:nvSpPr>
            <p:cNvPr id="24731" name="WordArt 155">
              <a:extLst>
                <a:ext uri="{FF2B5EF4-FFF2-40B4-BE49-F238E27FC236}">
                  <a16:creationId xmlns:a16="http://schemas.microsoft.com/office/drawing/2014/main" id="{A989D96B-F2DD-4BAB-85B8-FA7E459B9C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菊池市</a:t>
              </a:r>
            </a:p>
          </p:txBody>
        </p:sp>
      </p:grpSp>
      <p:grpSp>
        <p:nvGrpSpPr>
          <p:cNvPr id="24732" name="Group 156">
            <a:extLst>
              <a:ext uri="{FF2B5EF4-FFF2-40B4-BE49-F238E27FC236}">
                <a16:creationId xmlns:a16="http://schemas.microsoft.com/office/drawing/2014/main" id="{9F7748AF-DC8A-414F-8C8A-D8DE8717B7BA}"/>
              </a:ext>
            </a:extLst>
          </p:cNvPr>
          <p:cNvGrpSpPr>
            <a:grpSpLocks/>
          </p:cNvGrpSpPr>
          <p:nvPr/>
        </p:nvGrpSpPr>
        <p:grpSpPr bwMode="auto">
          <a:xfrm>
            <a:off x="8293100" y="4803775"/>
            <a:ext cx="396875" cy="133350"/>
            <a:chOff x="358" y="2273"/>
            <a:chExt cx="250" cy="84"/>
          </a:xfrm>
        </p:grpSpPr>
        <p:sp>
          <p:nvSpPr>
            <p:cNvPr id="24733" name="WordArt 157">
              <a:extLst>
                <a:ext uri="{FF2B5EF4-FFF2-40B4-BE49-F238E27FC236}">
                  <a16:creationId xmlns:a16="http://schemas.microsoft.com/office/drawing/2014/main" id="{1E55121F-8639-4DBB-BECF-D71A7FE74C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4734" name="WordArt 158">
              <a:extLst>
                <a:ext uri="{FF2B5EF4-FFF2-40B4-BE49-F238E27FC236}">
                  <a16:creationId xmlns:a16="http://schemas.microsoft.com/office/drawing/2014/main" id="{D2AFDFDB-34C6-4584-AC88-DF7E7D8E9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4735" name="Group 159">
            <a:extLst>
              <a:ext uri="{FF2B5EF4-FFF2-40B4-BE49-F238E27FC236}">
                <a16:creationId xmlns:a16="http://schemas.microsoft.com/office/drawing/2014/main" id="{D7A9897A-F96A-49D8-A92E-0EC4CB1076A0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5500688"/>
            <a:ext cx="396875" cy="133350"/>
            <a:chOff x="699" y="2273"/>
            <a:chExt cx="250" cy="84"/>
          </a:xfrm>
        </p:grpSpPr>
        <p:sp>
          <p:nvSpPr>
            <p:cNvPr id="24736" name="WordArt 160">
              <a:extLst>
                <a:ext uri="{FF2B5EF4-FFF2-40B4-BE49-F238E27FC236}">
                  <a16:creationId xmlns:a16="http://schemas.microsoft.com/office/drawing/2014/main" id="{61EB19FF-545D-454C-8F6F-3C2B069372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  <p:sp>
          <p:nvSpPr>
            <p:cNvPr id="24737" name="WordArt 161">
              <a:extLst>
                <a:ext uri="{FF2B5EF4-FFF2-40B4-BE49-F238E27FC236}">
                  <a16:creationId xmlns:a16="http://schemas.microsoft.com/office/drawing/2014/main" id="{A538A708-C3E4-4450-B97A-F7764A14C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御船町</a:t>
              </a:r>
            </a:p>
          </p:txBody>
        </p:sp>
      </p:grpSp>
      <p:grpSp>
        <p:nvGrpSpPr>
          <p:cNvPr id="24738" name="Group 162">
            <a:extLst>
              <a:ext uri="{FF2B5EF4-FFF2-40B4-BE49-F238E27FC236}">
                <a16:creationId xmlns:a16="http://schemas.microsoft.com/office/drawing/2014/main" id="{5F6E0A4A-5D97-431D-97E3-BA95CBF2052D}"/>
              </a:ext>
            </a:extLst>
          </p:cNvPr>
          <p:cNvGrpSpPr>
            <a:grpSpLocks/>
          </p:cNvGrpSpPr>
          <p:nvPr/>
        </p:nvGrpSpPr>
        <p:grpSpPr bwMode="auto">
          <a:xfrm>
            <a:off x="8472488" y="3633788"/>
            <a:ext cx="396875" cy="133350"/>
            <a:chOff x="365" y="2046"/>
            <a:chExt cx="250" cy="84"/>
          </a:xfrm>
        </p:grpSpPr>
        <p:sp>
          <p:nvSpPr>
            <p:cNvPr id="24739" name="WordArt 163">
              <a:extLst>
                <a:ext uri="{FF2B5EF4-FFF2-40B4-BE49-F238E27FC236}">
                  <a16:creationId xmlns:a16="http://schemas.microsoft.com/office/drawing/2014/main" id="{0AB319AA-06D4-4697-8616-88E248208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  <p:sp>
          <p:nvSpPr>
            <p:cNvPr id="24740" name="WordArt 164">
              <a:extLst>
                <a:ext uri="{FF2B5EF4-FFF2-40B4-BE49-F238E27FC236}">
                  <a16:creationId xmlns:a16="http://schemas.microsoft.com/office/drawing/2014/main" id="{BD599127-68AB-4885-B8EF-0561A2E7C3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産山村</a:t>
              </a:r>
            </a:p>
          </p:txBody>
        </p:sp>
      </p:grpSp>
      <p:grpSp>
        <p:nvGrpSpPr>
          <p:cNvPr id="24741" name="Group 165">
            <a:extLst>
              <a:ext uri="{FF2B5EF4-FFF2-40B4-BE49-F238E27FC236}">
                <a16:creationId xmlns:a16="http://schemas.microsoft.com/office/drawing/2014/main" id="{4BF46547-61F8-4B74-814B-4144269F841B}"/>
              </a:ext>
            </a:extLst>
          </p:cNvPr>
          <p:cNvGrpSpPr>
            <a:grpSpLocks/>
          </p:cNvGrpSpPr>
          <p:nvPr/>
        </p:nvGrpSpPr>
        <p:grpSpPr bwMode="auto">
          <a:xfrm>
            <a:off x="3413125" y="4152900"/>
            <a:ext cx="396875" cy="133350"/>
            <a:chOff x="706" y="2046"/>
            <a:chExt cx="250" cy="84"/>
          </a:xfrm>
        </p:grpSpPr>
        <p:sp>
          <p:nvSpPr>
            <p:cNvPr id="24742" name="WordArt 166">
              <a:extLst>
                <a:ext uri="{FF2B5EF4-FFF2-40B4-BE49-F238E27FC236}">
                  <a16:creationId xmlns:a16="http://schemas.microsoft.com/office/drawing/2014/main" id="{5BBC649F-5365-4BD3-AA6F-8C8AF0D31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0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  <p:sp>
          <p:nvSpPr>
            <p:cNvPr id="24743" name="WordArt 167">
              <a:extLst>
                <a:ext uri="{FF2B5EF4-FFF2-40B4-BE49-F238E27FC236}">
                  <a16:creationId xmlns:a16="http://schemas.microsoft.com/office/drawing/2014/main" id="{8C45143E-B407-476E-8D37-9AAE0AC93C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0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長洲町</a:t>
              </a:r>
            </a:p>
          </p:txBody>
        </p:sp>
      </p:grpSp>
      <p:grpSp>
        <p:nvGrpSpPr>
          <p:cNvPr id="24744" name="Group 168">
            <a:extLst>
              <a:ext uri="{FF2B5EF4-FFF2-40B4-BE49-F238E27FC236}">
                <a16:creationId xmlns:a16="http://schemas.microsoft.com/office/drawing/2014/main" id="{21167F6E-0308-48A7-9DCA-8D67C29A4E17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4894263"/>
            <a:ext cx="396875" cy="133350"/>
            <a:chOff x="1024" y="2077"/>
            <a:chExt cx="250" cy="84"/>
          </a:xfrm>
        </p:grpSpPr>
        <p:sp>
          <p:nvSpPr>
            <p:cNvPr id="24745" name="WordArt 169">
              <a:extLst>
                <a:ext uri="{FF2B5EF4-FFF2-40B4-BE49-F238E27FC236}">
                  <a16:creationId xmlns:a16="http://schemas.microsoft.com/office/drawing/2014/main" id="{73990331-AF03-4AEF-BB77-B2A9AB413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  <p:sp>
          <p:nvSpPr>
            <p:cNvPr id="24746" name="WordArt 170">
              <a:extLst>
                <a:ext uri="{FF2B5EF4-FFF2-40B4-BE49-F238E27FC236}">
                  <a16:creationId xmlns:a16="http://schemas.microsoft.com/office/drawing/2014/main" id="{73B82899-DE64-404B-8458-9B1A267D6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西原村</a:t>
              </a:r>
            </a:p>
          </p:txBody>
        </p:sp>
      </p:grpSp>
      <p:grpSp>
        <p:nvGrpSpPr>
          <p:cNvPr id="24747" name="Group 171">
            <a:extLst>
              <a:ext uri="{FF2B5EF4-FFF2-40B4-BE49-F238E27FC236}">
                <a16:creationId xmlns:a16="http://schemas.microsoft.com/office/drawing/2014/main" id="{54F48948-966F-4293-9CD6-501302331C34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4240213"/>
            <a:ext cx="396875" cy="133350"/>
            <a:chOff x="365" y="2726"/>
            <a:chExt cx="250" cy="84"/>
          </a:xfrm>
        </p:grpSpPr>
        <p:sp>
          <p:nvSpPr>
            <p:cNvPr id="24748" name="WordArt 172">
              <a:extLst>
                <a:ext uri="{FF2B5EF4-FFF2-40B4-BE49-F238E27FC236}">
                  <a16:creationId xmlns:a16="http://schemas.microsoft.com/office/drawing/2014/main" id="{58A50BF2-C232-4381-9AF2-39DA858D4C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  <p:sp>
          <p:nvSpPr>
            <p:cNvPr id="24749" name="WordArt 173">
              <a:extLst>
                <a:ext uri="{FF2B5EF4-FFF2-40B4-BE49-F238E27FC236}">
                  <a16:creationId xmlns:a16="http://schemas.microsoft.com/office/drawing/2014/main" id="{AE68CBA2-868E-4DE2-80DF-0A4B4BC15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玉東町</a:t>
              </a:r>
            </a:p>
          </p:txBody>
        </p:sp>
      </p:grpSp>
      <p:grpSp>
        <p:nvGrpSpPr>
          <p:cNvPr id="24750" name="Group 174">
            <a:extLst>
              <a:ext uri="{FF2B5EF4-FFF2-40B4-BE49-F238E27FC236}">
                <a16:creationId xmlns:a16="http://schemas.microsoft.com/office/drawing/2014/main" id="{62B997F5-C16D-421C-B6AA-89D71CA1C675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4264025"/>
            <a:ext cx="396875" cy="133350"/>
            <a:chOff x="706" y="2726"/>
            <a:chExt cx="250" cy="84"/>
          </a:xfrm>
        </p:grpSpPr>
        <p:sp>
          <p:nvSpPr>
            <p:cNvPr id="24751" name="WordArt 175">
              <a:extLst>
                <a:ext uri="{FF2B5EF4-FFF2-40B4-BE49-F238E27FC236}">
                  <a16:creationId xmlns:a16="http://schemas.microsoft.com/office/drawing/2014/main" id="{3BD919F2-619D-429C-9AD8-C911FA82C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  <p:sp>
          <p:nvSpPr>
            <p:cNvPr id="24752" name="WordArt 176">
              <a:extLst>
                <a:ext uri="{FF2B5EF4-FFF2-40B4-BE49-F238E27FC236}">
                  <a16:creationId xmlns:a16="http://schemas.microsoft.com/office/drawing/2014/main" id="{BDE808E6-8B5C-4EC1-A2E0-8AF362941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合志市</a:t>
              </a:r>
            </a:p>
          </p:txBody>
        </p:sp>
      </p:grpSp>
      <p:grpSp>
        <p:nvGrpSpPr>
          <p:cNvPr id="24753" name="Group 177">
            <a:extLst>
              <a:ext uri="{FF2B5EF4-FFF2-40B4-BE49-F238E27FC236}">
                <a16:creationId xmlns:a16="http://schemas.microsoft.com/office/drawing/2014/main" id="{C8353A3B-CE67-4741-8500-6BD62E590693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5500688"/>
            <a:ext cx="396875" cy="133350"/>
            <a:chOff x="358" y="2500"/>
            <a:chExt cx="250" cy="84"/>
          </a:xfrm>
        </p:grpSpPr>
        <p:sp>
          <p:nvSpPr>
            <p:cNvPr id="24754" name="WordArt 178">
              <a:extLst>
                <a:ext uri="{FF2B5EF4-FFF2-40B4-BE49-F238E27FC236}">
                  <a16:creationId xmlns:a16="http://schemas.microsoft.com/office/drawing/2014/main" id="{81108306-7255-401F-979D-F21BF3FFEF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  <p:sp>
          <p:nvSpPr>
            <p:cNvPr id="24755" name="WordArt 179">
              <a:extLst>
                <a:ext uri="{FF2B5EF4-FFF2-40B4-BE49-F238E27FC236}">
                  <a16:creationId xmlns:a16="http://schemas.microsoft.com/office/drawing/2014/main" id="{FCF3C149-4456-412E-A110-922EFF2FD2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嘉島町</a:t>
              </a:r>
            </a:p>
          </p:txBody>
        </p:sp>
      </p:grpSp>
      <p:grpSp>
        <p:nvGrpSpPr>
          <p:cNvPr id="24756" name="Group 180">
            <a:extLst>
              <a:ext uri="{FF2B5EF4-FFF2-40B4-BE49-F238E27FC236}">
                <a16:creationId xmlns:a16="http://schemas.microsoft.com/office/drawing/2014/main" id="{B029027C-A160-4242-BE29-2D030FF10AD4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4264025"/>
            <a:ext cx="396875" cy="133350"/>
            <a:chOff x="699" y="2500"/>
            <a:chExt cx="250" cy="84"/>
          </a:xfrm>
        </p:grpSpPr>
        <p:sp>
          <p:nvSpPr>
            <p:cNvPr id="24757" name="WordArt 181">
              <a:extLst>
                <a:ext uri="{FF2B5EF4-FFF2-40B4-BE49-F238E27FC236}">
                  <a16:creationId xmlns:a16="http://schemas.microsoft.com/office/drawing/2014/main" id="{FF79524B-BE6A-4907-813C-CE565ED913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  <p:sp>
          <p:nvSpPr>
            <p:cNvPr id="24758" name="WordArt 182">
              <a:extLst>
                <a:ext uri="{FF2B5EF4-FFF2-40B4-BE49-F238E27FC236}">
                  <a16:creationId xmlns:a16="http://schemas.microsoft.com/office/drawing/2014/main" id="{91DDFCB9-104C-426B-9082-CD980A6849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大津町</a:t>
              </a:r>
            </a:p>
          </p:txBody>
        </p:sp>
      </p:grpSp>
      <p:grpSp>
        <p:nvGrpSpPr>
          <p:cNvPr id="24759" name="Group 183">
            <a:extLst>
              <a:ext uri="{FF2B5EF4-FFF2-40B4-BE49-F238E27FC236}">
                <a16:creationId xmlns:a16="http://schemas.microsoft.com/office/drawing/2014/main" id="{A68C2494-C82A-4173-A44B-3E464CFFB6AB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075238"/>
            <a:ext cx="396875" cy="133350"/>
            <a:chOff x="1017" y="2531"/>
            <a:chExt cx="250" cy="84"/>
          </a:xfrm>
        </p:grpSpPr>
        <p:sp>
          <p:nvSpPr>
            <p:cNvPr id="24760" name="WordArt 184">
              <a:extLst>
                <a:ext uri="{FF2B5EF4-FFF2-40B4-BE49-F238E27FC236}">
                  <a16:creationId xmlns:a16="http://schemas.microsoft.com/office/drawing/2014/main" id="{A4941630-9D81-4345-9817-4214742996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  <p:sp>
          <p:nvSpPr>
            <p:cNvPr id="24761" name="WordArt 185">
              <a:extLst>
                <a:ext uri="{FF2B5EF4-FFF2-40B4-BE49-F238E27FC236}">
                  <a16:creationId xmlns:a16="http://schemas.microsoft.com/office/drawing/2014/main" id="{3C122E44-802E-47D9-804E-2E7F7004F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益城町</a:t>
              </a:r>
            </a:p>
          </p:txBody>
        </p:sp>
      </p:grpSp>
      <p:grpSp>
        <p:nvGrpSpPr>
          <p:cNvPr id="24762" name="Group 186">
            <a:extLst>
              <a:ext uri="{FF2B5EF4-FFF2-40B4-BE49-F238E27FC236}">
                <a16:creationId xmlns:a16="http://schemas.microsoft.com/office/drawing/2014/main" id="{157C5976-9F5E-494A-99EC-B7B36AC60C32}"/>
              </a:ext>
            </a:extLst>
          </p:cNvPr>
          <p:cNvGrpSpPr>
            <a:grpSpLocks/>
          </p:cNvGrpSpPr>
          <p:nvPr/>
        </p:nvGrpSpPr>
        <p:grpSpPr bwMode="auto">
          <a:xfrm>
            <a:off x="7235825" y="4803775"/>
            <a:ext cx="530225" cy="133350"/>
            <a:chOff x="1379" y="912"/>
            <a:chExt cx="334" cy="84"/>
          </a:xfrm>
        </p:grpSpPr>
        <p:sp>
          <p:nvSpPr>
            <p:cNvPr id="24763" name="WordArt 187">
              <a:extLst>
                <a:ext uri="{FF2B5EF4-FFF2-40B4-BE49-F238E27FC236}">
                  <a16:creationId xmlns:a16="http://schemas.microsoft.com/office/drawing/2014/main" id="{A2A3A1C6-3972-4C3F-88BD-B503938613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  <p:sp>
          <p:nvSpPr>
            <p:cNvPr id="24764" name="WordArt 188">
              <a:extLst>
                <a:ext uri="{FF2B5EF4-FFF2-40B4-BE49-F238E27FC236}">
                  <a16:creationId xmlns:a16="http://schemas.microsoft.com/office/drawing/2014/main" id="{E0F74442-401F-44E7-A137-443A206091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南阿蘇村</a:t>
              </a:r>
            </a:p>
          </p:txBody>
        </p:sp>
      </p:grpSp>
      <p:grpSp>
        <p:nvGrpSpPr>
          <p:cNvPr id="24765" name="Group 189">
            <a:extLst>
              <a:ext uri="{FF2B5EF4-FFF2-40B4-BE49-F238E27FC236}">
                <a16:creationId xmlns:a16="http://schemas.microsoft.com/office/drawing/2014/main" id="{5909FA82-44E6-43DA-AEA5-238C794295E5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2260600"/>
            <a:ext cx="396875" cy="133350"/>
            <a:chOff x="358" y="912"/>
            <a:chExt cx="250" cy="84"/>
          </a:xfrm>
        </p:grpSpPr>
        <p:sp>
          <p:nvSpPr>
            <p:cNvPr id="24766" name="WordArt 190">
              <a:extLst>
                <a:ext uri="{FF2B5EF4-FFF2-40B4-BE49-F238E27FC236}">
                  <a16:creationId xmlns:a16="http://schemas.microsoft.com/office/drawing/2014/main" id="{6B19622A-CE4C-4E00-BBC1-62D5F7E443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4767" name="WordArt 191">
              <a:extLst>
                <a:ext uri="{FF2B5EF4-FFF2-40B4-BE49-F238E27FC236}">
                  <a16:creationId xmlns:a16="http://schemas.microsoft.com/office/drawing/2014/main" id="{7365A722-CFF0-4079-BB03-634571037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4768" name="Group 192">
            <a:extLst>
              <a:ext uri="{FF2B5EF4-FFF2-40B4-BE49-F238E27FC236}">
                <a16:creationId xmlns:a16="http://schemas.microsoft.com/office/drawing/2014/main" id="{6D19EF41-9784-48F5-B04E-282AF8CA18F3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094038"/>
            <a:ext cx="396875" cy="133350"/>
            <a:chOff x="1017" y="943"/>
            <a:chExt cx="250" cy="84"/>
          </a:xfrm>
        </p:grpSpPr>
        <p:sp>
          <p:nvSpPr>
            <p:cNvPr id="24769" name="WordArt 193">
              <a:extLst>
                <a:ext uri="{FF2B5EF4-FFF2-40B4-BE49-F238E27FC236}">
                  <a16:creationId xmlns:a16="http://schemas.microsoft.com/office/drawing/2014/main" id="{9FE42647-D1EE-4770-B63E-B7B1746312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  <p:sp>
          <p:nvSpPr>
            <p:cNvPr id="24770" name="WordArt 194">
              <a:extLst>
                <a:ext uri="{FF2B5EF4-FFF2-40B4-BE49-F238E27FC236}">
                  <a16:creationId xmlns:a16="http://schemas.microsoft.com/office/drawing/2014/main" id="{9533FC64-4D9C-4B72-BDB3-87FF71A58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山鹿市</a:t>
              </a:r>
            </a:p>
          </p:txBody>
        </p:sp>
      </p:grpSp>
      <p:grpSp>
        <p:nvGrpSpPr>
          <p:cNvPr id="24771" name="Group 195">
            <a:extLst>
              <a:ext uri="{FF2B5EF4-FFF2-40B4-BE49-F238E27FC236}">
                <a16:creationId xmlns:a16="http://schemas.microsoft.com/office/drawing/2014/main" id="{CFDAF64B-8913-4632-8793-95C9B5AE6058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2846388"/>
            <a:ext cx="530225" cy="133350"/>
            <a:chOff x="1386" y="685"/>
            <a:chExt cx="334" cy="84"/>
          </a:xfrm>
        </p:grpSpPr>
        <p:sp>
          <p:nvSpPr>
            <p:cNvPr id="24772" name="WordArt 196">
              <a:extLst>
                <a:ext uri="{FF2B5EF4-FFF2-40B4-BE49-F238E27FC236}">
                  <a16:creationId xmlns:a16="http://schemas.microsoft.com/office/drawing/2014/main" id="{5A9E3838-D96A-4A95-BE75-2AC7BFD29D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6" y="6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  <p:sp>
          <p:nvSpPr>
            <p:cNvPr id="24773" name="WordArt 197">
              <a:extLst>
                <a:ext uri="{FF2B5EF4-FFF2-40B4-BE49-F238E27FC236}">
                  <a16:creationId xmlns:a16="http://schemas.microsoft.com/office/drawing/2014/main" id="{46C7F1C2-29F6-41F5-A096-D5277529FF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7" y="6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南小国町</a:t>
              </a:r>
            </a:p>
          </p:txBody>
        </p:sp>
      </p:grpSp>
      <p:grpSp>
        <p:nvGrpSpPr>
          <p:cNvPr id="24774" name="Group 198">
            <a:extLst>
              <a:ext uri="{FF2B5EF4-FFF2-40B4-BE49-F238E27FC236}">
                <a16:creationId xmlns:a16="http://schemas.microsoft.com/office/drawing/2014/main" id="{1D5D2257-73EC-4FBF-AF77-603E1289C394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4105275"/>
            <a:ext cx="396875" cy="133350"/>
            <a:chOff x="706" y="685"/>
            <a:chExt cx="250" cy="84"/>
          </a:xfrm>
        </p:grpSpPr>
        <p:sp>
          <p:nvSpPr>
            <p:cNvPr id="24775" name="WordArt 199">
              <a:extLst>
                <a:ext uri="{FF2B5EF4-FFF2-40B4-BE49-F238E27FC236}">
                  <a16:creationId xmlns:a16="http://schemas.microsoft.com/office/drawing/2014/main" id="{3CD0596A-6385-4A3A-B77F-E2E7EB4BA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6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  <p:sp>
          <p:nvSpPr>
            <p:cNvPr id="24776" name="WordArt 200">
              <a:extLst>
                <a:ext uri="{FF2B5EF4-FFF2-40B4-BE49-F238E27FC236}">
                  <a16:creationId xmlns:a16="http://schemas.microsoft.com/office/drawing/2014/main" id="{6C7559A1-FF17-44AE-9226-BEB4E03D55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6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玉名市</a:t>
              </a:r>
            </a:p>
          </p:txBody>
        </p:sp>
      </p:grpSp>
      <p:grpSp>
        <p:nvGrpSpPr>
          <p:cNvPr id="24777" name="Group 201">
            <a:extLst>
              <a:ext uri="{FF2B5EF4-FFF2-40B4-BE49-F238E27FC236}">
                <a16:creationId xmlns:a16="http://schemas.microsoft.com/office/drawing/2014/main" id="{16BBCAEB-FC35-4999-A997-06EC49753226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724275"/>
            <a:ext cx="396875" cy="133350"/>
            <a:chOff x="358" y="3150"/>
            <a:chExt cx="250" cy="84"/>
          </a:xfrm>
        </p:grpSpPr>
        <p:sp>
          <p:nvSpPr>
            <p:cNvPr id="24778" name="WordArt 202">
              <a:extLst>
                <a:ext uri="{FF2B5EF4-FFF2-40B4-BE49-F238E27FC236}">
                  <a16:creationId xmlns:a16="http://schemas.microsoft.com/office/drawing/2014/main" id="{49B6526B-A380-406B-B68A-7584DFF44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  <p:sp>
          <p:nvSpPr>
            <p:cNvPr id="24779" name="WordArt 203">
              <a:extLst>
                <a:ext uri="{FF2B5EF4-FFF2-40B4-BE49-F238E27FC236}">
                  <a16:creationId xmlns:a16="http://schemas.microsoft.com/office/drawing/2014/main" id="{CDE1DC42-C4B6-4E3E-B4CB-D5A67A10A1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阿蘇市</a:t>
              </a:r>
            </a:p>
          </p:txBody>
        </p:sp>
      </p:grpSp>
      <p:grpSp>
        <p:nvGrpSpPr>
          <p:cNvPr id="24780" name="Group 204">
            <a:extLst>
              <a:ext uri="{FF2B5EF4-FFF2-40B4-BE49-F238E27FC236}">
                <a16:creationId xmlns:a16="http://schemas.microsoft.com/office/drawing/2014/main" id="{130467FA-5720-4A1E-8142-B0828517BEA7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5975350"/>
            <a:ext cx="396875" cy="133350"/>
            <a:chOff x="1017" y="3181"/>
            <a:chExt cx="250" cy="84"/>
          </a:xfrm>
        </p:grpSpPr>
        <p:sp>
          <p:nvSpPr>
            <p:cNvPr id="24781" name="WordArt 205">
              <a:extLst>
                <a:ext uri="{FF2B5EF4-FFF2-40B4-BE49-F238E27FC236}">
                  <a16:creationId xmlns:a16="http://schemas.microsoft.com/office/drawing/2014/main" id="{32D85105-D64F-4DE0-95FD-BEC364724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1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  <p:sp>
          <p:nvSpPr>
            <p:cNvPr id="24782" name="WordArt 206">
              <a:extLst>
                <a:ext uri="{FF2B5EF4-FFF2-40B4-BE49-F238E27FC236}">
                  <a16:creationId xmlns:a16="http://schemas.microsoft.com/office/drawing/2014/main" id="{1F9E475E-C88A-4CEB-9AB1-AE3BFAC9F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1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甲佐町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816</Words>
  <PresentationFormat>A3 297x420 mm</PresentationFormat>
  <Paragraphs>800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熊本県の地図</dc:title>
  <dc:subject>熊本県の地図</dc:subject>
  <dc:creator>digipot.net</dc:creator>
  <cp:revision>1</cp:revision>
  <dcterms:created xsi:type="dcterms:W3CDTF">2011-09-01T12:09:10Z</dcterms:created>
  <dcterms:modified xsi:type="dcterms:W3CDTF">2019-01-28T01:59:46Z</dcterms:modified>
  <cp:version>1</cp:version>
</cp:coreProperties>
</file>